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25" r:id="rId2"/>
    <p:sldId id="334" r:id="rId3"/>
    <p:sldId id="33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бринский Роман Александрович (Траст)" initials="ДРА(" lastIdx="5" clrIdx="0">
    <p:extLst>
      <p:ext uri="{19B8F6BF-5375-455C-9EA6-DF929625EA0E}">
        <p15:presenceInfo xmlns:p15="http://schemas.microsoft.com/office/powerpoint/2012/main" userId="S-1-5-21-1710587492-292040048-1231754661-4175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2632" autoAdjust="0"/>
  </p:normalViewPr>
  <p:slideViewPr>
    <p:cSldViewPr snapToGrid="0">
      <p:cViewPr varScale="1">
        <p:scale>
          <a:sx n="68" d="100"/>
          <a:sy n="68" d="100"/>
        </p:scale>
        <p:origin x="4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E303D-A36D-495F-BF3F-2AE42C4A2ECF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9EDCC-E8C0-4C00-8102-177586FC3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5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EDCC-E8C0-4C00-8102-177586FC37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5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EDCC-E8C0-4C00-8102-177586FC37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1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8B640-1E2B-4A25-AA32-ACBCD3DF7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32123B-FDF9-4D4A-ABA6-51AE62037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08ACAB-B2DA-4ACC-968E-AFFE7E29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0C86EA-F692-4ED2-844E-BF9B81A9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E7039B-7C2D-4901-A206-96D10F4E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3E2-DCE6-4DF5-B753-769DC8B39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90F4D-6982-463D-9C53-DE87E216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760A48-D298-4561-A005-CE07CAA67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F38CB-78B0-48D2-9260-38D189AE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25C27E-7E95-4126-8BAC-98452712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8FD52-F57D-4029-9B50-9BBEAF4A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3E2-DCE6-4DF5-B753-769DC8B39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0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94C52A-6A48-449A-83D2-6BDD4A10F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F23F7D-E72A-47D3-A44E-C766FA3B9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06697-4250-429B-A176-0294C5A3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D1ECD3-A85F-4FB8-AEE7-CE5650EA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887D2-C92D-4B48-A66F-F5A94F53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3E2-DCE6-4DF5-B753-769DC8B39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16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37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3F9DE-3B6C-4C6F-A303-9F5E2F3D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4742CF-18E1-4FC9-8E36-2083C818A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4733B6-F2E8-404F-BA21-5CB615B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6B65E4-70AF-4F82-B535-16C13E54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E715BB-9B46-4CD7-B85F-0A8BAE84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3E2-DCE6-4DF5-B753-769DC8B39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00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22F3D-ECCE-43E0-B8C8-870750D7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C029C8-C778-43D8-80A0-000C86B5E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71F7F-877A-488E-9331-6E8EDC4F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38E3EC-5842-435A-B6A3-DD015227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0EDF69-35B9-4758-ABDB-C3874C73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3E2-DCE6-4DF5-B753-769DC8B39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1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0BF63-A001-4AA0-A7F2-56F67A2E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8E87B-93D3-4FBB-8CC7-2AF8B370F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FFD989-F62A-4129-A45D-D1C2D2A76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2D40AD-838F-41C7-9277-F9338652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ED5132-A459-48FA-A929-D1FE3FFA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92CBE2-46F2-48C1-A7A1-C4FCA3E6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3E2-DCE6-4DF5-B753-769DC8B39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0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B8F25-8A1D-4C5E-96D1-6F45DA0D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F446A-8627-4186-AC75-0E38EC428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ED8277-D2A7-4F73-A036-F13FBA93B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518EC9-BE3B-4341-B2FB-C4A4A0AA9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FE38CF-5C9C-4A93-9E91-0761064B8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1C0757-966F-4AAB-924C-C38C2DB0E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2A9C29-CBB0-4B6E-BBA6-896F66017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5AA424-8C51-4199-8E93-162A86AB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3E2-DCE6-4DF5-B753-769DC8B39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4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13A3F-F6A1-4EAD-98F0-521DCEF1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AF7F13-46B2-4AD4-81E4-1E41B0F0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6D4971-87AE-4442-BC24-C097EF99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67EA85-8CE7-440F-992D-6DF4D57D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3E2-DCE6-4DF5-B753-769DC8B39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5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C056B-34B0-4212-9021-97283655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C294F5-9100-410F-8396-B3F5746B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12B4DC-ECCF-4D75-918F-E498E41E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3E2-DCE6-4DF5-B753-769DC8B39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0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687D4-36F5-4BFB-94F4-D3A24B8D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7A859B-D745-47EB-95A4-4CF3AAB0A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CB4F72-770B-4CD6-8A2A-96F3713C8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4159A4-0CE6-4B1B-B815-C8A96709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850271-34EA-40AB-A729-D7F56723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B7E644-8285-4BEC-ADE6-B53B9308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3E2-DCE6-4DF5-B753-769DC8B39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7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75998-4E67-4543-A667-AF4C25E5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20FA97-BA11-47EB-ADA3-92C4C389D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A82002-A548-4D62-AAA6-531518A81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48B028-4986-4B9C-B62F-22151646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98C96C-2379-4FC7-BDE6-CB2F8BB6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2B3D82-212A-4CC2-9F93-9B42EFCE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D3E2-DCE6-4DF5-B753-769DC8B39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6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FE97D-3442-46CC-B704-B02DEF26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2ED154-4E7A-468E-AECD-73DBE1F4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90EEA-E77A-4499-9822-A712A2BC7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229AA0-C725-41A5-9CA8-B46FA186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679C2-7A45-47F2-B476-7FF3B3F50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D3E2-DCE6-4DF5-B753-769DC8B39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5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maps/-/CXg4e5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C64F434E-4E32-44FB-9A33-09E0AD42139B}"/>
              </a:ext>
            </a:extLst>
          </p:cNvPr>
          <p:cNvSpPr/>
          <p:nvPr/>
        </p:nvSpPr>
        <p:spPr>
          <a:xfrm>
            <a:off x="208574" y="881971"/>
            <a:ext cx="115530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рамках проведения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маркетирования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отношении прав (требований) Банка «Траст» (ПАО) к юридическим и/или физическим лицам (далее – «Активы», перечень Активов приведен ниже) Банк (Траст) (ПАО) информирует о начале предварительного экспонирования Активов в целях выявления потенциальных интересантов*.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357188" algn="just"/>
            <a:endParaRPr lang="en-US" sz="12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Экспонируемые Активы: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Права (требования) к </a:t>
            </a:r>
            <a:r>
              <a:rPr lang="ru-RU" sz="1200" u="sng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sz="1200" u="sng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Кабур</a:t>
            </a:r>
            <a:r>
              <a:rPr lang="ru-RU" sz="1200" u="sng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(ИНН 5042105445)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кредитному договору в полном объеме фактической задолженности на дату перехода прав (требований), включая основной долг, проценты и все прочие требования.</a:t>
            </a:r>
          </a:p>
          <a:p>
            <a:pPr indent="357188" algn="just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Общий объем задолженности составляет  17 278 943,89 рублей.</a:t>
            </a:r>
          </a:p>
          <a:p>
            <a:pPr indent="357188"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Права (требования) к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Кабур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(ИНН 5042105445)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являются действительными и подтверждаются судебными актами в процедуре банкротства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 делу №А41-53651/2016 Экспонируемые права (требования) включены в реестр требований кредиторов, обеспеченные залогом имущества должника, и составляют 62% от общей задолженности.</a:t>
            </a:r>
          </a:p>
          <a:p>
            <a:pPr indent="357188"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настоящее время в конкурсную массу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Кабур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включено следующее имущество, являющееся предметом залога Банка:</a:t>
            </a:r>
          </a:p>
          <a:p>
            <a:pPr indent="357188"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1200" u="sng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Нежилое помещение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№38, кадастровый номер №50:05:0070706:1122, общая площадь 215,6 кв. м., подвал, находящийся в многоквартирном доме по адресу: Московская обл., г. Сергиев Посад, ул. Фестивальная, д.2а;</a:t>
            </a:r>
          </a:p>
          <a:p>
            <a:pPr indent="357188"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1200" u="sng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Нежилое помещение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№40, кадастровый номер №50:05:0070706:1121, общая площадь 143,2 кв. м., подвал, находящийся в многоквартирном доме по адресу: Московская обл., г. Сергиев Посад, ул. Фестивальная, д. 2а.</a:t>
            </a:r>
          </a:p>
          <a:p>
            <a:pPr indent="357188" algn="just"/>
            <a:endParaRPr lang="ru-RU" sz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Потенциальный приобретатель получает право на распределение денежных средств от реализации вышеуказанных объектов, как залогодержатель, в порядке ст. 138 Закона о банкротстве, а также иные связанные с правами кредитора гражданские права, пропорционально доли права (требования) в реестре требований кредиторов Должника.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C036ED7F-2CB4-4050-80BA-9DECA21B8B52}"/>
              </a:ext>
            </a:extLst>
          </p:cNvPr>
          <p:cNvGrpSpPr/>
          <p:nvPr/>
        </p:nvGrpSpPr>
        <p:grpSpPr>
          <a:xfrm>
            <a:off x="10269349" y="205693"/>
            <a:ext cx="1552575" cy="585787"/>
            <a:chOff x="10158413" y="455613"/>
            <a:chExt cx="1552575" cy="585787"/>
          </a:xfrm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500ECF81-9750-402C-8816-5425CBEC0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455613"/>
              <a:ext cx="60325" cy="260350"/>
            </a:xfrm>
            <a:custGeom>
              <a:avLst/>
              <a:gdLst>
                <a:gd name="T0" fmla="*/ 0 w 38"/>
                <a:gd name="T1" fmla="*/ 164 h 164"/>
                <a:gd name="T2" fmla="*/ 0 w 38"/>
                <a:gd name="T3" fmla="*/ 39 h 164"/>
                <a:gd name="T4" fmla="*/ 38 w 38"/>
                <a:gd name="T5" fmla="*/ 0 h 164"/>
                <a:gd name="T6" fmla="*/ 38 w 38"/>
                <a:gd name="T7" fmla="*/ 164 h 164"/>
                <a:gd name="T8" fmla="*/ 0 w 38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4">
                  <a:moveTo>
                    <a:pt x="0" y="164"/>
                  </a:moveTo>
                  <a:lnTo>
                    <a:pt x="0" y="39"/>
                  </a:lnTo>
                  <a:lnTo>
                    <a:pt x="38" y="0"/>
                  </a:lnTo>
                  <a:lnTo>
                    <a:pt x="38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E10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CA54A0C7-5CF4-4328-A315-BF325F8C4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0638" y="455613"/>
              <a:ext cx="260350" cy="61912"/>
            </a:xfrm>
            <a:custGeom>
              <a:avLst/>
              <a:gdLst>
                <a:gd name="T0" fmla="*/ 0 w 164"/>
                <a:gd name="T1" fmla="*/ 39 h 39"/>
                <a:gd name="T2" fmla="*/ 0 w 164"/>
                <a:gd name="T3" fmla="*/ 0 h 39"/>
                <a:gd name="T4" fmla="*/ 164 w 164"/>
                <a:gd name="T5" fmla="*/ 0 h 39"/>
                <a:gd name="T6" fmla="*/ 126 w 164"/>
                <a:gd name="T7" fmla="*/ 39 h 39"/>
                <a:gd name="T8" fmla="*/ 0 w 164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39">
                  <a:moveTo>
                    <a:pt x="0" y="39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26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AC1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0D67A239-6B46-46EA-80BF-6E0A510EB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0638" y="517525"/>
              <a:ext cx="200025" cy="198437"/>
            </a:xfrm>
            <a:custGeom>
              <a:avLst/>
              <a:gdLst>
                <a:gd name="T0" fmla="*/ 0 w 126"/>
                <a:gd name="T1" fmla="*/ 125 h 125"/>
                <a:gd name="T2" fmla="*/ 126 w 126"/>
                <a:gd name="T3" fmla="*/ 0 h 125"/>
                <a:gd name="T4" fmla="*/ 126 w 126"/>
                <a:gd name="T5" fmla="*/ 125 h 125"/>
                <a:gd name="T6" fmla="*/ 0 w 126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25">
                  <a:moveTo>
                    <a:pt x="0" y="125"/>
                  </a:moveTo>
                  <a:lnTo>
                    <a:pt x="126" y="0"/>
                  </a:lnTo>
                  <a:lnTo>
                    <a:pt x="126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D0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11D08189-EF4E-4C58-94BD-7F0C02C1A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0638" y="517525"/>
              <a:ext cx="200025" cy="198437"/>
            </a:xfrm>
            <a:custGeom>
              <a:avLst/>
              <a:gdLst>
                <a:gd name="T0" fmla="*/ 0 w 126"/>
                <a:gd name="T1" fmla="*/ 125 h 125"/>
                <a:gd name="T2" fmla="*/ 0 w 126"/>
                <a:gd name="T3" fmla="*/ 0 h 125"/>
                <a:gd name="T4" fmla="*/ 126 w 126"/>
                <a:gd name="T5" fmla="*/ 0 h 125"/>
                <a:gd name="T6" fmla="*/ 0 w 126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25">
                  <a:moveTo>
                    <a:pt x="0" y="125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18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949651C3-4F6C-4BF5-97BD-ADBD9309F8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9788" y="457200"/>
              <a:ext cx="84138" cy="100012"/>
            </a:xfrm>
            <a:custGeom>
              <a:avLst/>
              <a:gdLst>
                <a:gd name="T0" fmla="*/ 68 w 119"/>
                <a:gd name="T1" fmla="*/ 51 h 142"/>
                <a:gd name="T2" fmla="*/ 119 w 119"/>
                <a:gd name="T3" fmla="*/ 96 h 142"/>
                <a:gd name="T4" fmla="*/ 67 w 119"/>
                <a:gd name="T5" fmla="*/ 142 h 142"/>
                <a:gd name="T6" fmla="*/ 0 w 119"/>
                <a:gd name="T7" fmla="*/ 142 h 142"/>
                <a:gd name="T8" fmla="*/ 0 w 119"/>
                <a:gd name="T9" fmla="*/ 0 h 142"/>
                <a:gd name="T10" fmla="*/ 106 w 119"/>
                <a:gd name="T11" fmla="*/ 0 h 142"/>
                <a:gd name="T12" fmla="*/ 106 w 119"/>
                <a:gd name="T13" fmla="*/ 26 h 142"/>
                <a:gd name="T14" fmla="*/ 31 w 119"/>
                <a:gd name="T15" fmla="*/ 26 h 142"/>
                <a:gd name="T16" fmla="*/ 31 w 119"/>
                <a:gd name="T17" fmla="*/ 51 h 142"/>
                <a:gd name="T18" fmla="*/ 68 w 119"/>
                <a:gd name="T19" fmla="*/ 51 h 142"/>
                <a:gd name="T20" fmla="*/ 64 w 119"/>
                <a:gd name="T21" fmla="*/ 76 h 142"/>
                <a:gd name="T22" fmla="*/ 31 w 119"/>
                <a:gd name="T23" fmla="*/ 76 h 142"/>
                <a:gd name="T24" fmla="*/ 31 w 119"/>
                <a:gd name="T25" fmla="*/ 117 h 142"/>
                <a:gd name="T26" fmla="*/ 64 w 119"/>
                <a:gd name="T27" fmla="*/ 117 h 142"/>
                <a:gd name="T28" fmla="*/ 89 w 119"/>
                <a:gd name="T29" fmla="*/ 96 h 142"/>
                <a:gd name="T30" fmla="*/ 64 w 119"/>
                <a:gd name="T31" fmla="*/ 7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42">
                  <a:moveTo>
                    <a:pt x="68" y="51"/>
                  </a:moveTo>
                  <a:cubicBezTo>
                    <a:pt x="97" y="51"/>
                    <a:pt x="119" y="65"/>
                    <a:pt x="119" y="96"/>
                  </a:cubicBezTo>
                  <a:cubicBezTo>
                    <a:pt x="119" y="128"/>
                    <a:pt x="98" y="142"/>
                    <a:pt x="67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68" y="51"/>
                  </a:lnTo>
                  <a:close/>
                  <a:moveTo>
                    <a:pt x="64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79" y="117"/>
                    <a:pt x="89" y="111"/>
                    <a:pt x="89" y="96"/>
                  </a:cubicBezTo>
                  <a:cubicBezTo>
                    <a:pt x="89" y="81"/>
                    <a:pt x="78" y="76"/>
                    <a:pt x="64" y="76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id="{F3D950A7-D869-4E69-A420-59755B680A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7101" y="457200"/>
              <a:ext cx="100013" cy="100012"/>
            </a:xfrm>
            <a:custGeom>
              <a:avLst/>
              <a:gdLst>
                <a:gd name="T0" fmla="*/ 63 w 63"/>
                <a:gd name="T1" fmla="*/ 63 h 63"/>
                <a:gd name="T2" fmla="*/ 48 w 63"/>
                <a:gd name="T3" fmla="*/ 63 h 63"/>
                <a:gd name="T4" fmla="*/ 43 w 63"/>
                <a:gd name="T5" fmla="*/ 49 h 63"/>
                <a:gd name="T6" fmla="*/ 20 w 63"/>
                <a:gd name="T7" fmla="*/ 49 h 63"/>
                <a:gd name="T8" fmla="*/ 15 w 63"/>
                <a:gd name="T9" fmla="*/ 63 h 63"/>
                <a:gd name="T10" fmla="*/ 0 w 63"/>
                <a:gd name="T11" fmla="*/ 63 h 63"/>
                <a:gd name="T12" fmla="*/ 24 w 63"/>
                <a:gd name="T13" fmla="*/ 0 h 63"/>
                <a:gd name="T14" fmla="*/ 39 w 63"/>
                <a:gd name="T15" fmla="*/ 0 h 63"/>
                <a:gd name="T16" fmla="*/ 63 w 63"/>
                <a:gd name="T17" fmla="*/ 63 h 63"/>
                <a:gd name="T18" fmla="*/ 31 w 63"/>
                <a:gd name="T19" fmla="*/ 16 h 63"/>
                <a:gd name="T20" fmla="*/ 23 w 63"/>
                <a:gd name="T21" fmla="*/ 39 h 63"/>
                <a:gd name="T22" fmla="*/ 40 w 63"/>
                <a:gd name="T23" fmla="*/ 39 h 63"/>
                <a:gd name="T24" fmla="*/ 31 w 63"/>
                <a:gd name="T2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48" y="63"/>
                  </a:lnTo>
                  <a:lnTo>
                    <a:pt x="43" y="49"/>
                  </a:lnTo>
                  <a:lnTo>
                    <a:pt x="20" y="49"/>
                  </a:lnTo>
                  <a:lnTo>
                    <a:pt x="15" y="63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63" y="63"/>
                  </a:lnTo>
                  <a:close/>
                  <a:moveTo>
                    <a:pt x="31" y="16"/>
                  </a:moveTo>
                  <a:lnTo>
                    <a:pt x="23" y="39"/>
                  </a:lnTo>
                  <a:lnTo>
                    <a:pt x="40" y="39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7E4BD45D-B910-4AA9-B394-F168BC453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5051" y="457200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39 w 53"/>
                <a:gd name="T3" fmla="*/ 63 h 63"/>
                <a:gd name="T4" fmla="*/ 39 w 53"/>
                <a:gd name="T5" fmla="*/ 36 h 63"/>
                <a:gd name="T6" fmla="*/ 14 w 53"/>
                <a:gd name="T7" fmla="*/ 36 h 63"/>
                <a:gd name="T8" fmla="*/ 14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14 w 53"/>
                <a:gd name="T15" fmla="*/ 0 h 63"/>
                <a:gd name="T16" fmla="*/ 14 w 53"/>
                <a:gd name="T17" fmla="*/ 24 h 63"/>
                <a:gd name="T18" fmla="*/ 39 w 53"/>
                <a:gd name="T19" fmla="*/ 24 h 63"/>
                <a:gd name="T20" fmla="*/ 39 w 53"/>
                <a:gd name="T21" fmla="*/ 0 h 63"/>
                <a:gd name="T22" fmla="*/ 53 w 53"/>
                <a:gd name="T23" fmla="*/ 0 h 63"/>
                <a:gd name="T24" fmla="*/ 53 w 5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39" y="63"/>
                  </a:lnTo>
                  <a:lnTo>
                    <a:pt x="39" y="36"/>
                  </a:lnTo>
                  <a:lnTo>
                    <a:pt x="14" y="36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39" y="24"/>
                  </a:lnTo>
                  <a:lnTo>
                    <a:pt x="39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1D385622-484B-4575-A3C6-9F97CC0F8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8238" y="457200"/>
              <a:ext cx="92075" cy="100012"/>
            </a:xfrm>
            <a:custGeom>
              <a:avLst/>
              <a:gdLst>
                <a:gd name="T0" fmla="*/ 32 w 58"/>
                <a:gd name="T1" fmla="*/ 25 h 63"/>
                <a:gd name="T2" fmla="*/ 58 w 58"/>
                <a:gd name="T3" fmla="*/ 63 h 63"/>
                <a:gd name="T4" fmla="*/ 41 w 58"/>
                <a:gd name="T5" fmla="*/ 63 h 63"/>
                <a:gd name="T6" fmla="*/ 22 w 58"/>
                <a:gd name="T7" fmla="*/ 35 h 63"/>
                <a:gd name="T8" fmla="*/ 14 w 58"/>
                <a:gd name="T9" fmla="*/ 43 h 63"/>
                <a:gd name="T10" fmla="*/ 14 w 58"/>
                <a:gd name="T11" fmla="*/ 63 h 63"/>
                <a:gd name="T12" fmla="*/ 0 w 58"/>
                <a:gd name="T13" fmla="*/ 63 h 63"/>
                <a:gd name="T14" fmla="*/ 0 w 58"/>
                <a:gd name="T15" fmla="*/ 0 h 63"/>
                <a:gd name="T16" fmla="*/ 14 w 58"/>
                <a:gd name="T17" fmla="*/ 0 h 63"/>
                <a:gd name="T18" fmla="*/ 14 w 58"/>
                <a:gd name="T19" fmla="*/ 26 h 63"/>
                <a:gd name="T20" fmla="*/ 39 w 58"/>
                <a:gd name="T21" fmla="*/ 0 h 63"/>
                <a:gd name="T22" fmla="*/ 56 w 58"/>
                <a:gd name="T23" fmla="*/ 0 h 63"/>
                <a:gd name="T24" fmla="*/ 32 w 58"/>
                <a:gd name="T25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3">
                  <a:moveTo>
                    <a:pt x="32" y="25"/>
                  </a:moveTo>
                  <a:lnTo>
                    <a:pt x="58" y="63"/>
                  </a:lnTo>
                  <a:lnTo>
                    <a:pt x="41" y="63"/>
                  </a:lnTo>
                  <a:lnTo>
                    <a:pt x="22" y="35"/>
                  </a:lnTo>
                  <a:lnTo>
                    <a:pt x="14" y="43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6"/>
                  </a:lnTo>
                  <a:lnTo>
                    <a:pt x="39" y="0"/>
                  </a:lnTo>
                  <a:lnTo>
                    <a:pt x="56" y="0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DD1D1CFC-4C55-42FC-9DFA-831882938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8413" y="617538"/>
              <a:ext cx="85725" cy="100012"/>
            </a:xfrm>
            <a:custGeom>
              <a:avLst/>
              <a:gdLst>
                <a:gd name="T0" fmla="*/ 54 w 54"/>
                <a:gd name="T1" fmla="*/ 63 h 63"/>
                <a:gd name="T2" fmla="*/ 40 w 54"/>
                <a:gd name="T3" fmla="*/ 63 h 63"/>
                <a:gd name="T4" fmla="*/ 40 w 54"/>
                <a:gd name="T5" fmla="*/ 36 h 63"/>
                <a:gd name="T6" fmla="*/ 14 w 54"/>
                <a:gd name="T7" fmla="*/ 36 h 63"/>
                <a:gd name="T8" fmla="*/ 14 w 54"/>
                <a:gd name="T9" fmla="*/ 63 h 63"/>
                <a:gd name="T10" fmla="*/ 0 w 54"/>
                <a:gd name="T11" fmla="*/ 63 h 63"/>
                <a:gd name="T12" fmla="*/ 0 w 54"/>
                <a:gd name="T13" fmla="*/ 0 h 63"/>
                <a:gd name="T14" fmla="*/ 14 w 54"/>
                <a:gd name="T15" fmla="*/ 0 h 63"/>
                <a:gd name="T16" fmla="*/ 14 w 54"/>
                <a:gd name="T17" fmla="*/ 24 h 63"/>
                <a:gd name="T18" fmla="*/ 40 w 54"/>
                <a:gd name="T19" fmla="*/ 24 h 63"/>
                <a:gd name="T20" fmla="*/ 40 w 54"/>
                <a:gd name="T21" fmla="*/ 0 h 63"/>
                <a:gd name="T22" fmla="*/ 54 w 54"/>
                <a:gd name="T23" fmla="*/ 0 h 63"/>
                <a:gd name="T24" fmla="*/ 54 w 54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3">
                  <a:moveTo>
                    <a:pt x="54" y="63"/>
                  </a:moveTo>
                  <a:lnTo>
                    <a:pt x="40" y="63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8" name="Freeform 14">
              <a:extLst>
                <a:ext uri="{FF2B5EF4-FFF2-40B4-BE49-F238E27FC236}">
                  <a16:creationId xmlns:a16="http://schemas.microsoft.com/office/drawing/2014/main" id="{E858CF4A-54A2-42F4-871A-946628999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188" y="617538"/>
              <a:ext cx="76200" cy="100012"/>
            </a:xfrm>
            <a:custGeom>
              <a:avLst/>
              <a:gdLst>
                <a:gd name="T0" fmla="*/ 47 w 48"/>
                <a:gd name="T1" fmla="*/ 12 h 63"/>
                <a:gd name="T2" fmla="*/ 13 w 48"/>
                <a:gd name="T3" fmla="*/ 12 h 63"/>
                <a:gd name="T4" fmla="*/ 13 w 48"/>
                <a:gd name="T5" fmla="*/ 25 h 63"/>
                <a:gd name="T6" fmla="*/ 44 w 48"/>
                <a:gd name="T7" fmla="*/ 25 h 63"/>
                <a:gd name="T8" fmla="*/ 44 w 48"/>
                <a:gd name="T9" fmla="*/ 36 h 63"/>
                <a:gd name="T10" fmla="*/ 13 w 48"/>
                <a:gd name="T11" fmla="*/ 36 h 63"/>
                <a:gd name="T12" fmla="*/ 13 w 48"/>
                <a:gd name="T13" fmla="*/ 52 h 63"/>
                <a:gd name="T14" fmla="*/ 48 w 48"/>
                <a:gd name="T15" fmla="*/ 52 h 63"/>
                <a:gd name="T16" fmla="*/ 48 w 48"/>
                <a:gd name="T17" fmla="*/ 63 h 63"/>
                <a:gd name="T18" fmla="*/ 0 w 48"/>
                <a:gd name="T19" fmla="*/ 63 h 63"/>
                <a:gd name="T20" fmla="*/ 0 w 48"/>
                <a:gd name="T21" fmla="*/ 0 h 63"/>
                <a:gd name="T22" fmla="*/ 47 w 48"/>
                <a:gd name="T23" fmla="*/ 0 h 63"/>
                <a:gd name="T24" fmla="*/ 47 w 48"/>
                <a:gd name="T25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3">
                  <a:moveTo>
                    <a:pt x="47" y="12"/>
                  </a:moveTo>
                  <a:lnTo>
                    <a:pt x="13" y="12"/>
                  </a:lnTo>
                  <a:lnTo>
                    <a:pt x="13" y="25"/>
                  </a:lnTo>
                  <a:lnTo>
                    <a:pt x="44" y="25"/>
                  </a:lnTo>
                  <a:lnTo>
                    <a:pt x="44" y="36"/>
                  </a:lnTo>
                  <a:lnTo>
                    <a:pt x="13" y="36"/>
                  </a:lnTo>
                  <a:lnTo>
                    <a:pt x="13" y="52"/>
                  </a:lnTo>
                  <a:lnTo>
                    <a:pt x="48" y="52"/>
                  </a:lnTo>
                  <a:lnTo>
                    <a:pt x="48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9" name="Freeform 15">
              <a:extLst>
                <a:ext uri="{FF2B5EF4-FFF2-40B4-BE49-F238E27FC236}">
                  <a16:creationId xmlns:a16="http://schemas.microsoft.com/office/drawing/2014/main" id="{D0205A34-885D-450C-9FC6-8B61F4C8E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6" y="617538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39 w 53"/>
                <a:gd name="T3" fmla="*/ 63 h 63"/>
                <a:gd name="T4" fmla="*/ 39 w 53"/>
                <a:gd name="T5" fmla="*/ 12 h 63"/>
                <a:gd name="T6" fmla="*/ 14 w 53"/>
                <a:gd name="T7" fmla="*/ 12 h 63"/>
                <a:gd name="T8" fmla="*/ 14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53 w 53"/>
                <a:gd name="T15" fmla="*/ 0 h 63"/>
                <a:gd name="T16" fmla="*/ 53 w 5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39" y="63"/>
                  </a:lnTo>
                  <a:lnTo>
                    <a:pt x="39" y="12"/>
                  </a:lnTo>
                  <a:lnTo>
                    <a:pt x="14" y="12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312D1D34-045F-458B-87AF-FD0648A548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6863" y="617538"/>
              <a:ext cx="80963" cy="100012"/>
            </a:xfrm>
            <a:custGeom>
              <a:avLst/>
              <a:gdLst>
                <a:gd name="T0" fmla="*/ 62 w 114"/>
                <a:gd name="T1" fmla="*/ 0 h 143"/>
                <a:gd name="T2" fmla="*/ 114 w 114"/>
                <a:gd name="T3" fmla="*/ 46 h 143"/>
                <a:gd name="T4" fmla="*/ 64 w 114"/>
                <a:gd name="T5" fmla="*/ 92 h 143"/>
                <a:gd name="T6" fmla="*/ 32 w 114"/>
                <a:gd name="T7" fmla="*/ 92 h 143"/>
                <a:gd name="T8" fmla="*/ 32 w 114"/>
                <a:gd name="T9" fmla="*/ 143 h 143"/>
                <a:gd name="T10" fmla="*/ 0 w 114"/>
                <a:gd name="T11" fmla="*/ 143 h 143"/>
                <a:gd name="T12" fmla="*/ 0 w 114"/>
                <a:gd name="T13" fmla="*/ 0 h 143"/>
                <a:gd name="T14" fmla="*/ 62 w 114"/>
                <a:gd name="T15" fmla="*/ 0 h 143"/>
                <a:gd name="T16" fmla="*/ 32 w 114"/>
                <a:gd name="T17" fmla="*/ 67 h 143"/>
                <a:gd name="T18" fmla="*/ 59 w 114"/>
                <a:gd name="T19" fmla="*/ 67 h 143"/>
                <a:gd name="T20" fmla="*/ 84 w 114"/>
                <a:gd name="T21" fmla="*/ 47 h 143"/>
                <a:gd name="T22" fmla="*/ 60 w 114"/>
                <a:gd name="T23" fmla="*/ 26 h 143"/>
                <a:gd name="T24" fmla="*/ 32 w 114"/>
                <a:gd name="T25" fmla="*/ 26 h 143"/>
                <a:gd name="T26" fmla="*/ 32 w 114"/>
                <a:gd name="T27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43">
                  <a:moveTo>
                    <a:pt x="62" y="0"/>
                  </a:moveTo>
                  <a:cubicBezTo>
                    <a:pt x="93" y="0"/>
                    <a:pt x="114" y="15"/>
                    <a:pt x="114" y="46"/>
                  </a:cubicBezTo>
                  <a:cubicBezTo>
                    <a:pt x="114" y="77"/>
                    <a:pt x="92" y="92"/>
                    <a:pt x="64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2" y="0"/>
                  </a:lnTo>
                  <a:close/>
                  <a:moveTo>
                    <a:pt x="32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73" y="67"/>
                    <a:pt x="84" y="62"/>
                    <a:pt x="84" y="47"/>
                  </a:cubicBezTo>
                  <a:cubicBezTo>
                    <a:pt x="84" y="31"/>
                    <a:pt x="73" y="26"/>
                    <a:pt x="60" y="26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32" y="67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BE32A42B-AB54-49CE-A230-FC22B2189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7351" y="615950"/>
              <a:ext cx="98425" cy="104775"/>
            </a:xfrm>
            <a:custGeom>
              <a:avLst/>
              <a:gdLst>
                <a:gd name="T0" fmla="*/ 140 w 140"/>
                <a:gd name="T1" fmla="*/ 75 h 149"/>
                <a:gd name="T2" fmla="*/ 70 w 140"/>
                <a:gd name="T3" fmla="*/ 149 h 149"/>
                <a:gd name="T4" fmla="*/ 0 w 140"/>
                <a:gd name="T5" fmla="*/ 75 h 149"/>
                <a:gd name="T6" fmla="*/ 70 w 140"/>
                <a:gd name="T7" fmla="*/ 0 h 149"/>
                <a:gd name="T8" fmla="*/ 140 w 140"/>
                <a:gd name="T9" fmla="*/ 75 h 149"/>
                <a:gd name="T10" fmla="*/ 31 w 140"/>
                <a:gd name="T11" fmla="*/ 74 h 149"/>
                <a:gd name="T12" fmla="*/ 70 w 140"/>
                <a:gd name="T13" fmla="*/ 123 h 149"/>
                <a:gd name="T14" fmla="*/ 108 w 140"/>
                <a:gd name="T15" fmla="*/ 74 h 149"/>
                <a:gd name="T16" fmla="*/ 70 w 140"/>
                <a:gd name="T17" fmla="*/ 26 h 149"/>
                <a:gd name="T18" fmla="*/ 31 w 140"/>
                <a:gd name="T19" fmla="*/ 7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9">
                  <a:moveTo>
                    <a:pt x="140" y="75"/>
                  </a:moveTo>
                  <a:cubicBezTo>
                    <a:pt x="140" y="119"/>
                    <a:pt x="112" y="149"/>
                    <a:pt x="70" y="149"/>
                  </a:cubicBezTo>
                  <a:cubicBezTo>
                    <a:pt x="28" y="149"/>
                    <a:pt x="0" y="119"/>
                    <a:pt x="0" y="75"/>
                  </a:cubicBezTo>
                  <a:cubicBezTo>
                    <a:pt x="0" y="30"/>
                    <a:pt x="28" y="0"/>
                    <a:pt x="70" y="0"/>
                  </a:cubicBezTo>
                  <a:cubicBezTo>
                    <a:pt x="112" y="0"/>
                    <a:pt x="140" y="30"/>
                    <a:pt x="140" y="75"/>
                  </a:cubicBezTo>
                  <a:close/>
                  <a:moveTo>
                    <a:pt x="31" y="74"/>
                  </a:moveTo>
                  <a:cubicBezTo>
                    <a:pt x="31" y="105"/>
                    <a:pt x="46" y="123"/>
                    <a:pt x="70" y="123"/>
                  </a:cubicBezTo>
                  <a:cubicBezTo>
                    <a:pt x="94" y="123"/>
                    <a:pt x="108" y="105"/>
                    <a:pt x="108" y="74"/>
                  </a:cubicBezTo>
                  <a:cubicBezTo>
                    <a:pt x="108" y="44"/>
                    <a:pt x="94" y="26"/>
                    <a:pt x="70" y="26"/>
                  </a:cubicBezTo>
                  <a:cubicBezTo>
                    <a:pt x="46" y="26"/>
                    <a:pt x="31" y="45"/>
                    <a:pt x="31" y="74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id="{173A4DC0-67B9-4992-97A2-85F7E6D923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5301" y="617538"/>
              <a:ext cx="109538" cy="100012"/>
            </a:xfrm>
            <a:custGeom>
              <a:avLst/>
              <a:gdLst>
                <a:gd name="T0" fmla="*/ 93 w 155"/>
                <a:gd name="T1" fmla="*/ 127 h 143"/>
                <a:gd name="T2" fmla="*/ 93 w 155"/>
                <a:gd name="T3" fmla="*/ 143 h 143"/>
                <a:gd name="T4" fmla="*/ 62 w 155"/>
                <a:gd name="T5" fmla="*/ 143 h 143"/>
                <a:gd name="T6" fmla="*/ 62 w 155"/>
                <a:gd name="T7" fmla="*/ 127 h 143"/>
                <a:gd name="T8" fmla="*/ 0 w 155"/>
                <a:gd name="T9" fmla="*/ 70 h 143"/>
                <a:gd name="T10" fmla="*/ 62 w 155"/>
                <a:gd name="T11" fmla="*/ 14 h 143"/>
                <a:gd name="T12" fmla="*/ 62 w 155"/>
                <a:gd name="T13" fmla="*/ 0 h 143"/>
                <a:gd name="T14" fmla="*/ 93 w 155"/>
                <a:gd name="T15" fmla="*/ 0 h 143"/>
                <a:gd name="T16" fmla="*/ 93 w 155"/>
                <a:gd name="T17" fmla="*/ 14 h 143"/>
                <a:gd name="T18" fmla="*/ 155 w 155"/>
                <a:gd name="T19" fmla="*/ 70 h 143"/>
                <a:gd name="T20" fmla="*/ 93 w 155"/>
                <a:gd name="T21" fmla="*/ 127 h 143"/>
                <a:gd name="T22" fmla="*/ 62 w 155"/>
                <a:gd name="T23" fmla="*/ 37 h 143"/>
                <a:gd name="T24" fmla="*/ 31 w 155"/>
                <a:gd name="T25" fmla="*/ 70 h 143"/>
                <a:gd name="T26" fmla="*/ 62 w 155"/>
                <a:gd name="T27" fmla="*/ 104 h 143"/>
                <a:gd name="T28" fmla="*/ 62 w 155"/>
                <a:gd name="T29" fmla="*/ 37 h 143"/>
                <a:gd name="T30" fmla="*/ 93 w 155"/>
                <a:gd name="T31" fmla="*/ 37 h 143"/>
                <a:gd name="T32" fmla="*/ 93 w 155"/>
                <a:gd name="T33" fmla="*/ 104 h 143"/>
                <a:gd name="T34" fmla="*/ 125 w 155"/>
                <a:gd name="T35" fmla="*/ 70 h 143"/>
                <a:gd name="T36" fmla="*/ 93 w 155"/>
                <a:gd name="T37" fmla="*/ 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43">
                  <a:moveTo>
                    <a:pt x="93" y="127"/>
                  </a:moveTo>
                  <a:cubicBezTo>
                    <a:pt x="93" y="143"/>
                    <a:pt x="93" y="143"/>
                    <a:pt x="93" y="143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26" y="126"/>
                    <a:pt x="0" y="106"/>
                    <a:pt x="0" y="70"/>
                  </a:cubicBezTo>
                  <a:cubicBezTo>
                    <a:pt x="0" y="36"/>
                    <a:pt x="25" y="16"/>
                    <a:pt x="62" y="1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130" y="16"/>
                    <a:pt x="155" y="36"/>
                    <a:pt x="155" y="70"/>
                  </a:cubicBezTo>
                  <a:cubicBezTo>
                    <a:pt x="155" y="106"/>
                    <a:pt x="130" y="126"/>
                    <a:pt x="93" y="127"/>
                  </a:cubicBezTo>
                  <a:close/>
                  <a:moveTo>
                    <a:pt x="62" y="37"/>
                  </a:moveTo>
                  <a:cubicBezTo>
                    <a:pt x="42" y="38"/>
                    <a:pt x="31" y="50"/>
                    <a:pt x="31" y="70"/>
                  </a:cubicBezTo>
                  <a:cubicBezTo>
                    <a:pt x="31" y="89"/>
                    <a:pt x="42" y="103"/>
                    <a:pt x="62" y="104"/>
                  </a:cubicBezTo>
                  <a:lnTo>
                    <a:pt x="62" y="37"/>
                  </a:lnTo>
                  <a:close/>
                  <a:moveTo>
                    <a:pt x="93" y="37"/>
                  </a:moveTo>
                  <a:cubicBezTo>
                    <a:pt x="93" y="104"/>
                    <a:pt x="93" y="104"/>
                    <a:pt x="93" y="104"/>
                  </a:cubicBezTo>
                  <a:cubicBezTo>
                    <a:pt x="113" y="103"/>
                    <a:pt x="125" y="89"/>
                    <a:pt x="125" y="70"/>
                  </a:cubicBezTo>
                  <a:cubicBezTo>
                    <a:pt x="125" y="50"/>
                    <a:pt x="114" y="38"/>
                    <a:pt x="93" y="37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2F1E4F92-645C-4FE8-B24B-213B5D7E6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126" y="617538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40 w 53"/>
                <a:gd name="T3" fmla="*/ 63 h 63"/>
                <a:gd name="T4" fmla="*/ 40 w 53"/>
                <a:gd name="T5" fmla="*/ 20 h 63"/>
                <a:gd name="T6" fmla="*/ 39 w 53"/>
                <a:gd name="T7" fmla="*/ 20 h 63"/>
                <a:gd name="T8" fmla="*/ 15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14 w 53"/>
                <a:gd name="T15" fmla="*/ 0 h 63"/>
                <a:gd name="T16" fmla="*/ 14 w 53"/>
                <a:gd name="T17" fmla="*/ 44 h 63"/>
                <a:gd name="T18" fmla="*/ 14 w 53"/>
                <a:gd name="T19" fmla="*/ 44 h 63"/>
                <a:gd name="T20" fmla="*/ 38 w 53"/>
                <a:gd name="T21" fmla="*/ 0 h 63"/>
                <a:gd name="T22" fmla="*/ 53 w 53"/>
                <a:gd name="T23" fmla="*/ 0 h 63"/>
                <a:gd name="T24" fmla="*/ 53 w 5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40" y="63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15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29F1B415-FDC0-4FB2-8CAD-7963DA256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6" y="617538"/>
              <a:ext cx="90488" cy="103187"/>
            </a:xfrm>
            <a:custGeom>
              <a:avLst/>
              <a:gdLst>
                <a:gd name="T0" fmla="*/ 129 w 129"/>
                <a:gd name="T1" fmla="*/ 143 h 146"/>
                <a:gd name="T2" fmla="*/ 98 w 129"/>
                <a:gd name="T3" fmla="*/ 143 h 146"/>
                <a:gd name="T4" fmla="*/ 98 w 129"/>
                <a:gd name="T5" fmla="*/ 27 h 146"/>
                <a:gd name="T6" fmla="*/ 60 w 129"/>
                <a:gd name="T7" fmla="*/ 27 h 146"/>
                <a:gd name="T8" fmla="*/ 58 w 129"/>
                <a:gd name="T9" fmla="*/ 87 h 146"/>
                <a:gd name="T10" fmla="*/ 18 w 129"/>
                <a:gd name="T11" fmla="*/ 146 h 146"/>
                <a:gd name="T12" fmla="*/ 0 w 129"/>
                <a:gd name="T13" fmla="*/ 143 h 146"/>
                <a:gd name="T14" fmla="*/ 0 w 129"/>
                <a:gd name="T15" fmla="*/ 118 h 146"/>
                <a:gd name="T16" fmla="*/ 11 w 129"/>
                <a:gd name="T17" fmla="*/ 120 h 146"/>
                <a:gd name="T18" fmla="*/ 27 w 129"/>
                <a:gd name="T19" fmla="*/ 87 h 146"/>
                <a:gd name="T20" fmla="*/ 30 w 129"/>
                <a:gd name="T21" fmla="*/ 0 h 146"/>
                <a:gd name="T22" fmla="*/ 129 w 129"/>
                <a:gd name="T23" fmla="*/ 0 h 146"/>
                <a:gd name="T24" fmla="*/ 129 w 129"/>
                <a:gd name="T25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46">
                  <a:moveTo>
                    <a:pt x="129" y="143"/>
                  </a:moveTo>
                  <a:cubicBezTo>
                    <a:pt x="98" y="143"/>
                    <a:pt x="98" y="143"/>
                    <a:pt x="98" y="143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6" y="128"/>
                    <a:pt x="42" y="146"/>
                    <a:pt x="18" y="146"/>
                  </a:cubicBezTo>
                  <a:cubicBezTo>
                    <a:pt x="12" y="146"/>
                    <a:pt x="5" y="145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9"/>
                    <a:pt x="7" y="120"/>
                    <a:pt x="11" y="120"/>
                  </a:cubicBezTo>
                  <a:cubicBezTo>
                    <a:pt x="20" y="120"/>
                    <a:pt x="27" y="116"/>
                    <a:pt x="27" y="8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9" y="0"/>
                    <a:pt x="129" y="0"/>
                    <a:pt x="129" y="0"/>
                  </a:cubicBezTo>
                  <a:lnTo>
                    <a:pt x="129" y="14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C47CEA10-F96A-4BF5-BA8C-B8D70CC63C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3913" y="617538"/>
              <a:ext cx="80963" cy="100012"/>
            </a:xfrm>
            <a:custGeom>
              <a:avLst/>
              <a:gdLst>
                <a:gd name="T0" fmla="*/ 63 w 115"/>
                <a:gd name="T1" fmla="*/ 143 h 143"/>
                <a:gd name="T2" fmla="*/ 0 w 115"/>
                <a:gd name="T3" fmla="*/ 143 h 143"/>
                <a:gd name="T4" fmla="*/ 0 w 115"/>
                <a:gd name="T5" fmla="*/ 0 h 143"/>
                <a:gd name="T6" fmla="*/ 31 w 115"/>
                <a:gd name="T7" fmla="*/ 0 h 143"/>
                <a:gd name="T8" fmla="*/ 31 w 115"/>
                <a:gd name="T9" fmla="*/ 52 h 143"/>
                <a:gd name="T10" fmla="*/ 64 w 115"/>
                <a:gd name="T11" fmla="*/ 52 h 143"/>
                <a:gd name="T12" fmla="*/ 115 w 115"/>
                <a:gd name="T13" fmla="*/ 97 h 143"/>
                <a:gd name="T14" fmla="*/ 63 w 115"/>
                <a:gd name="T15" fmla="*/ 143 h 143"/>
                <a:gd name="T16" fmla="*/ 60 w 115"/>
                <a:gd name="T17" fmla="*/ 76 h 143"/>
                <a:gd name="T18" fmla="*/ 31 w 115"/>
                <a:gd name="T19" fmla="*/ 76 h 143"/>
                <a:gd name="T20" fmla="*/ 31 w 115"/>
                <a:gd name="T21" fmla="*/ 117 h 143"/>
                <a:gd name="T22" fmla="*/ 60 w 115"/>
                <a:gd name="T23" fmla="*/ 117 h 143"/>
                <a:gd name="T24" fmla="*/ 84 w 115"/>
                <a:gd name="T25" fmla="*/ 97 h 143"/>
                <a:gd name="T26" fmla="*/ 60 w 115"/>
                <a:gd name="T27" fmla="*/ 7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43">
                  <a:moveTo>
                    <a:pt x="63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93" y="52"/>
                    <a:pt x="115" y="66"/>
                    <a:pt x="115" y="97"/>
                  </a:cubicBezTo>
                  <a:cubicBezTo>
                    <a:pt x="115" y="128"/>
                    <a:pt x="93" y="143"/>
                    <a:pt x="63" y="143"/>
                  </a:cubicBezTo>
                  <a:close/>
                  <a:moveTo>
                    <a:pt x="60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75" y="117"/>
                    <a:pt x="84" y="112"/>
                    <a:pt x="84" y="97"/>
                  </a:cubicBezTo>
                  <a:cubicBezTo>
                    <a:pt x="84" y="82"/>
                    <a:pt x="74" y="76"/>
                    <a:pt x="60" y="76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6" name="Freeform 22">
              <a:extLst>
                <a:ext uri="{FF2B5EF4-FFF2-40B4-BE49-F238E27FC236}">
                  <a16:creationId xmlns:a16="http://schemas.microsoft.com/office/drawing/2014/main" id="{E8CD61A3-2A36-4390-9D27-20DB488FA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7576" y="617538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39 w 53"/>
                <a:gd name="T3" fmla="*/ 63 h 63"/>
                <a:gd name="T4" fmla="*/ 39 w 53"/>
                <a:gd name="T5" fmla="*/ 36 h 63"/>
                <a:gd name="T6" fmla="*/ 14 w 53"/>
                <a:gd name="T7" fmla="*/ 36 h 63"/>
                <a:gd name="T8" fmla="*/ 14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14 w 53"/>
                <a:gd name="T15" fmla="*/ 0 h 63"/>
                <a:gd name="T16" fmla="*/ 14 w 53"/>
                <a:gd name="T17" fmla="*/ 24 h 63"/>
                <a:gd name="T18" fmla="*/ 39 w 53"/>
                <a:gd name="T19" fmla="*/ 24 h 63"/>
                <a:gd name="T20" fmla="*/ 39 w 53"/>
                <a:gd name="T21" fmla="*/ 0 h 63"/>
                <a:gd name="T22" fmla="*/ 53 w 53"/>
                <a:gd name="T23" fmla="*/ 0 h 63"/>
                <a:gd name="T24" fmla="*/ 53 w 5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39" y="63"/>
                  </a:lnTo>
                  <a:lnTo>
                    <a:pt x="39" y="36"/>
                  </a:lnTo>
                  <a:lnTo>
                    <a:pt x="14" y="36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39" y="24"/>
                  </a:lnTo>
                  <a:lnTo>
                    <a:pt x="39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7" name="Freeform 23">
              <a:extLst>
                <a:ext uri="{FF2B5EF4-FFF2-40B4-BE49-F238E27FC236}">
                  <a16:creationId xmlns:a16="http://schemas.microsoft.com/office/drawing/2014/main" id="{6B4FE63B-B1A8-466C-9F02-D0712B749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82351" y="617538"/>
              <a:ext cx="106363" cy="100012"/>
            </a:xfrm>
            <a:custGeom>
              <a:avLst/>
              <a:gdLst>
                <a:gd name="T0" fmla="*/ 55 w 154"/>
                <a:gd name="T1" fmla="*/ 143 h 143"/>
                <a:gd name="T2" fmla="*/ 0 w 154"/>
                <a:gd name="T3" fmla="*/ 143 h 143"/>
                <a:gd name="T4" fmla="*/ 0 w 154"/>
                <a:gd name="T5" fmla="*/ 0 h 143"/>
                <a:gd name="T6" fmla="*/ 31 w 154"/>
                <a:gd name="T7" fmla="*/ 0 h 143"/>
                <a:gd name="T8" fmla="*/ 31 w 154"/>
                <a:gd name="T9" fmla="*/ 52 h 143"/>
                <a:gd name="T10" fmla="*/ 57 w 154"/>
                <a:gd name="T11" fmla="*/ 52 h 143"/>
                <a:gd name="T12" fmla="*/ 107 w 154"/>
                <a:gd name="T13" fmla="*/ 97 h 143"/>
                <a:gd name="T14" fmla="*/ 55 w 154"/>
                <a:gd name="T15" fmla="*/ 143 h 143"/>
                <a:gd name="T16" fmla="*/ 53 w 154"/>
                <a:gd name="T17" fmla="*/ 76 h 143"/>
                <a:gd name="T18" fmla="*/ 31 w 154"/>
                <a:gd name="T19" fmla="*/ 76 h 143"/>
                <a:gd name="T20" fmla="*/ 31 w 154"/>
                <a:gd name="T21" fmla="*/ 117 h 143"/>
                <a:gd name="T22" fmla="*/ 53 w 154"/>
                <a:gd name="T23" fmla="*/ 117 h 143"/>
                <a:gd name="T24" fmla="*/ 77 w 154"/>
                <a:gd name="T25" fmla="*/ 97 h 143"/>
                <a:gd name="T26" fmla="*/ 53 w 154"/>
                <a:gd name="T27" fmla="*/ 76 h 143"/>
                <a:gd name="T28" fmla="*/ 154 w 154"/>
                <a:gd name="T29" fmla="*/ 0 h 143"/>
                <a:gd name="T30" fmla="*/ 154 w 154"/>
                <a:gd name="T31" fmla="*/ 143 h 143"/>
                <a:gd name="T32" fmla="*/ 123 w 154"/>
                <a:gd name="T33" fmla="*/ 143 h 143"/>
                <a:gd name="T34" fmla="*/ 123 w 154"/>
                <a:gd name="T35" fmla="*/ 0 h 143"/>
                <a:gd name="T36" fmla="*/ 154 w 154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143">
                  <a:moveTo>
                    <a:pt x="55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85" y="52"/>
                    <a:pt x="107" y="66"/>
                    <a:pt x="107" y="97"/>
                  </a:cubicBezTo>
                  <a:cubicBezTo>
                    <a:pt x="107" y="128"/>
                    <a:pt x="86" y="143"/>
                    <a:pt x="55" y="143"/>
                  </a:cubicBezTo>
                  <a:close/>
                  <a:moveTo>
                    <a:pt x="53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68" y="117"/>
                    <a:pt x="77" y="112"/>
                    <a:pt x="77" y="97"/>
                  </a:cubicBezTo>
                  <a:cubicBezTo>
                    <a:pt x="77" y="82"/>
                    <a:pt x="67" y="76"/>
                    <a:pt x="53" y="76"/>
                  </a:cubicBezTo>
                  <a:close/>
                  <a:moveTo>
                    <a:pt x="154" y="0"/>
                  </a:moveTo>
                  <a:cubicBezTo>
                    <a:pt x="154" y="143"/>
                    <a:pt x="154" y="143"/>
                    <a:pt x="154" y="14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8" name="Freeform 24">
              <a:extLst>
                <a:ext uri="{FF2B5EF4-FFF2-40B4-BE49-F238E27FC236}">
                  <a16:creationId xmlns:a16="http://schemas.microsoft.com/office/drawing/2014/main" id="{378AA552-1E30-4DF8-8650-5186456D4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8238" y="617538"/>
              <a:ext cx="95250" cy="100012"/>
            </a:xfrm>
            <a:custGeom>
              <a:avLst/>
              <a:gdLst>
                <a:gd name="T0" fmla="*/ 38 w 60"/>
                <a:gd name="T1" fmla="*/ 30 h 63"/>
                <a:gd name="T2" fmla="*/ 60 w 60"/>
                <a:gd name="T3" fmla="*/ 63 h 63"/>
                <a:gd name="T4" fmla="*/ 43 w 60"/>
                <a:gd name="T5" fmla="*/ 63 h 63"/>
                <a:gd name="T6" fmla="*/ 29 w 60"/>
                <a:gd name="T7" fmla="*/ 41 h 63"/>
                <a:gd name="T8" fmla="*/ 16 w 60"/>
                <a:gd name="T9" fmla="*/ 63 h 63"/>
                <a:gd name="T10" fmla="*/ 0 w 60"/>
                <a:gd name="T11" fmla="*/ 63 h 63"/>
                <a:gd name="T12" fmla="*/ 22 w 60"/>
                <a:gd name="T13" fmla="*/ 30 h 63"/>
                <a:gd name="T14" fmla="*/ 2 w 60"/>
                <a:gd name="T15" fmla="*/ 0 h 63"/>
                <a:gd name="T16" fmla="*/ 17 w 60"/>
                <a:gd name="T17" fmla="*/ 0 h 63"/>
                <a:gd name="T18" fmla="*/ 30 w 60"/>
                <a:gd name="T19" fmla="*/ 21 h 63"/>
                <a:gd name="T20" fmla="*/ 43 w 60"/>
                <a:gd name="T21" fmla="*/ 0 h 63"/>
                <a:gd name="T22" fmla="*/ 58 w 60"/>
                <a:gd name="T23" fmla="*/ 0 h 63"/>
                <a:gd name="T24" fmla="*/ 38 w 60"/>
                <a:gd name="T25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3">
                  <a:moveTo>
                    <a:pt x="38" y="30"/>
                  </a:moveTo>
                  <a:lnTo>
                    <a:pt x="60" y="63"/>
                  </a:lnTo>
                  <a:lnTo>
                    <a:pt x="43" y="63"/>
                  </a:lnTo>
                  <a:lnTo>
                    <a:pt x="29" y="41"/>
                  </a:lnTo>
                  <a:lnTo>
                    <a:pt x="16" y="63"/>
                  </a:lnTo>
                  <a:lnTo>
                    <a:pt x="0" y="63"/>
                  </a:lnTo>
                  <a:lnTo>
                    <a:pt x="22" y="30"/>
                  </a:lnTo>
                  <a:lnTo>
                    <a:pt x="2" y="0"/>
                  </a:lnTo>
                  <a:lnTo>
                    <a:pt x="17" y="0"/>
                  </a:lnTo>
                  <a:lnTo>
                    <a:pt x="30" y="21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9" name="Freeform 25">
              <a:extLst>
                <a:ext uri="{FF2B5EF4-FFF2-40B4-BE49-F238E27FC236}">
                  <a16:creationId xmlns:a16="http://schemas.microsoft.com/office/drawing/2014/main" id="{3BC672B2-0013-47C2-8DC5-0D264398E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6101" y="777875"/>
              <a:ext cx="98425" cy="98425"/>
            </a:xfrm>
            <a:custGeom>
              <a:avLst/>
              <a:gdLst>
                <a:gd name="T0" fmla="*/ 62 w 62"/>
                <a:gd name="T1" fmla="*/ 62 h 62"/>
                <a:gd name="T2" fmla="*/ 48 w 62"/>
                <a:gd name="T3" fmla="*/ 62 h 62"/>
                <a:gd name="T4" fmla="*/ 43 w 62"/>
                <a:gd name="T5" fmla="*/ 49 h 62"/>
                <a:gd name="T6" fmla="*/ 19 w 62"/>
                <a:gd name="T7" fmla="*/ 49 h 62"/>
                <a:gd name="T8" fmla="*/ 15 w 62"/>
                <a:gd name="T9" fmla="*/ 62 h 62"/>
                <a:gd name="T10" fmla="*/ 0 w 62"/>
                <a:gd name="T11" fmla="*/ 62 h 62"/>
                <a:gd name="T12" fmla="*/ 24 w 62"/>
                <a:gd name="T13" fmla="*/ 0 h 62"/>
                <a:gd name="T14" fmla="*/ 38 w 62"/>
                <a:gd name="T15" fmla="*/ 0 h 62"/>
                <a:gd name="T16" fmla="*/ 62 w 62"/>
                <a:gd name="T17" fmla="*/ 62 h 62"/>
                <a:gd name="T18" fmla="*/ 31 w 62"/>
                <a:gd name="T19" fmla="*/ 15 h 62"/>
                <a:gd name="T20" fmla="*/ 23 w 62"/>
                <a:gd name="T21" fmla="*/ 39 h 62"/>
                <a:gd name="T22" fmla="*/ 40 w 62"/>
                <a:gd name="T23" fmla="*/ 39 h 62"/>
                <a:gd name="T24" fmla="*/ 31 w 62"/>
                <a:gd name="T25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48" y="62"/>
                  </a:lnTo>
                  <a:lnTo>
                    <a:pt x="43" y="49"/>
                  </a:lnTo>
                  <a:lnTo>
                    <a:pt x="19" y="49"/>
                  </a:lnTo>
                  <a:lnTo>
                    <a:pt x="15" y="62"/>
                  </a:lnTo>
                  <a:lnTo>
                    <a:pt x="0" y="62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62"/>
                  </a:lnTo>
                  <a:close/>
                  <a:moveTo>
                    <a:pt x="31" y="15"/>
                  </a:moveTo>
                  <a:lnTo>
                    <a:pt x="23" y="39"/>
                  </a:lnTo>
                  <a:lnTo>
                    <a:pt x="40" y="39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48F609A7-7709-4B4B-8981-BE3902690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777875"/>
              <a:ext cx="92075" cy="98425"/>
            </a:xfrm>
            <a:custGeom>
              <a:avLst/>
              <a:gdLst>
                <a:gd name="T0" fmla="*/ 31 w 58"/>
                <a:gd name="T1" fmla="*/ 24 h 62"/>
                <a:gd name="T2" fmla="*/ 58 w 58"/>
                <a:gd name="T3" fmla="*/ 62 h 62"/>
                <a:gd name="T4" fmla="*/ 41 w 58"/>
                <a:gd name="T5" fmla="*/ 62 h 62"/>
                <a:gd name="T6" fmla="*/ 22 w 58"/>
                <a:gd name="T7" fmla="*/ 34 h 62"/>
                <a:gd name="T8" fmla="*/ 14 w 58"/>
                <a:gd name="T9" fmla="*/ 42 h 62"/>
                <a:gd name="T10" fmla="*/ 14 w 58"/>
                <a:gd name="T11" fmla="*/ 62 h 62"/>
                <a:gd name="T12" fmla="*/ 0 w 58"/>
                <a:gd name="T13" fmla="*/ 62 h 62"/>
                <a:gd name="T14" fmla="*/ 0 w 58"/>
                <a:gd name="T15" fmla="*/ 0 h 62"/>
                <a:gd name="T16" fmla="*/ 14 w 58"/>
                <a:gd name="T17" fmla="*/ 0 h 62"/>
                <a:gd name="T18" fmla="*/ 14 w 58"/>
                <a:gd name="T19" fmla="*/ 26 h 62"/>
                <a:gd name="T20" fmla="*/ 38 w 58"/>
                <a:gd name="T21" fmla="*/ 0 h 62"/>
                <a:gd name="T22" fmla="*/ 56 w 58"/>
                <a:gd name="T23" fmla="*/ 0 h 62"/>
                <a:gd name="T24" fmla="*/ 31 w 58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1" y="24"/>
                  </a:moveTo>
                  <a:lnTo>
                    <a:pt x="58" y="62"/>
                  </a:lnTo>
                  <a:lnTo>
                    <a:pt x="41" y="62"/>
                  </a:lnTo>
                  <a:lnTo>
                    <a:pt x="22" y="34"/>
                  </a:lnTo>
                  <a:lnTo>
                    <a:pt x="14" y="42"/>
                  </a:lnTo>
                  <a:lnTo>
                    <a:pt x="14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6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DF7F391F-780B-4F8E-B331-34F6E4047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7713" y="777875"/>
              <a:ext cx="80963" cy="98425"/>
            </a:xfrm>
            <a:custGeom>
              <a:avLst/>
              <a:gdLst>
                <a:gd name="T0" fmla="*/ 51 w 51"/>
                <a:gd name="T1" fmla="*/ 12 h 62"/>
                <a:gd name="T2" fmla="*/ 32 w 51"/>
                <a:gd name="T3" fmla="*/ 12 h 62"/>
                <a:gd name="T4" fmla="*/ 32 w 51"/>
                <a:gd name="T5" fmla="*/ 62 h 62"/>
                <a:gd name="T6" fmla="*/ 19 w 51"/>
                <a:gd name="T7" fmla="*/ 62 h 62"/>
                <a:gd name="T8" fmla="*/ 19 w 51"/>
                <a:gd name="T9" fmla="*/ 12 h 62"/>
                <a:gd name="T10" fmla="*/ 0 w 51"/>
                <a:gd name="T11" fmla="*/ 12 h 62"/>
                <a:gd name="T12" fmla="*/ 0 w 51"/>
                <a:gd name="T13" fmla="*/ 0 h 62"/>
                <a:gd name="T14" fmla="*/ 51 w 51"/>
                <a:gd name="T15" fmla="*/ 0 h 62"/>
                <a:gd name="T16" fmla="*/ 51 w 51"/>
                <a:gd name="T17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2">
                  <a:moveTo>
                    <a:pt x="51" y="12"/>
                  </a:moveTo>
                  <a:lnTo>
                    <a:pt x="32" y="12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2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91038082-B221-4524-AD4B-953CC95FD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788" y="777875"/>
              <a:ext cx="85725" cy="98425"/>
            </a:xfrm>
            <a:custGeom>
              <a:avLst/>
              <a:gdLst>
                <a:gd name="T0" fmla="*/ 54 w 54"/>
                <a:gd name="T1" fmla="*/ 62 h 62"/>
                <a:gd name="T2" fmla="*/ 40 w 54"/>
                <a:gd name="T3" fmla="*/ 62 h 62"/>
                <a:gd name="T4" fmla="*/ 40 w 54"/>
                <a:gd name="T5" fmla="*/ 19 h 62"/>
                <a:gd name="T6" fmla="*/ 40 w 54"/>
                <a:gd name="T7" fmla="*/ 19 h 62"/>
                <a:gd name="T8" fmla="*/ 16 w 54"/>
                <a:gd name="T9" fmla="*/ 62 h 62"/>
                <a:gd name="T10" fmla="*/ 0 w 54"/>
                <a:gd name="T11" fmla="*/ 62 h 62"/>
                <a:gd name="T12" fmla="*/ 0 w 54"/>
                <a:gd name="T13" fmla="*/ 0 h 62"/>
                <a:gd name="T14" fmla="*/ 14 w 54"/>
                <a:gd name="T15" fmla="*/ 0 h 62"/>
                <a:gd name="T16" fmla="*/ 14 w 54"/>
                <a:gd name="T17" fmla="*/ 43 h 62"/>
                <a:gd name="T18" fmla="*/ 14 w 54"/>
                <a:gd name="T19" fmla="*/ 43 h 62"/>
                <a:gd name="T20" fmla="*/ 38 w 54"/>
                <a:gd name="T21" fmla="*/ 0 h 62"/>
                <a:gd name="T22" fmla="*/ 54 w 54"/>
                <a:gd name="T23" fmla="*/ 0 h 62"/>
                <a:gd name="T24" fmla="*/ 54 w 54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2">
                  <a:moveTo>
                    <a:pt x="54" y="62"/>
                  </a:moveTo>
                  <a:lnTo>
                    <a:pt x="40" y="6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6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62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3" name="Freeform 29">
              <a:extLst>
                <a:ext uri="{FF2B5EF4-FFF2-40B4-BE49-F238E27FC236}">
                  <a16:creationId xmlns:a16="http://schemas.microsoft.com/office/drawing/2014/main" id="{15B2193C-F6C6-429E-8A6F-59F38F883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04563" y="777875"/>
              <a:ext cx="82550" cy="98425"/>
            </a:xfrm>
            <a:custGeom>
              <a:avLst/>
              <a:gdLst>
                <a:gd name="T0" fmla="*/ 68 w 120"/>
                <a:gd name="T1" fmla="*/ 0 h 142"/>
                <a:gd name="T2" fmla="*/ 113 w 120"/>
                <a:gd name="T3" fmla="*/ 36 h 142"/>
                <a:gd name="T4" fmla="*/ 94 w 120"/>
                <a:gd name="T5" fmla="*/ 65 h 142"/>
                <a:gd name="T6" fmla="*/ 120 w 120"/>
                <a:gd name="T7" fmla="*/ 100 h 142"/>
                <a:gd name="T8" fmla="*/ 72 w 120"/>
                <a:gd name="T9" fmla="*/ 142 h 142"/>
                <a:gd name="T10" fmla="*/ 0 w 120"/>
                <a:gd name="T11" fmla="*/ 142 h 142"/>
                <a:gd name="T12" fmla="*/ 0 w 120"/>
                <a:gd name="T13" fmla="*/ 0 h 142"/>
                <a:gd name="T14" fmla="*/ 68 w 120"/>
                <a:gd name="T15" fmla="*/ 0 h 142"/>
                <a:gd name="T16" fmla="*/ 31 w 120"/>
                <a:gd name="T17" fmla="*/ 58 h 142"/>
                <a:gd name="T18" fmla="*/ 59 w 120"/>
                <a:gd name="T19" fmla="*/ 58 h 142"/>
                <a:gd name="T20" fmla="*/ 83 w 120"/>
                <a:gd name="T21" fmla="*/ 41 h 142"/>
                <a:gd name="T22" fmla="*/ 59 w 120"/>
                <a:gd name="T23" fmla="*/ 24 h 142"/>
                <a:gd name="T24" fmla="*/ 31 w 120"/>
                <a:gd name="T25" fmla="*/ 24 h 142"/>
                <a:gd name="T26" fmla="*/ 31 w 120"/>
                <a:gd name="T27" fmla="*/ 58 h 142"/>
                <a:gd name="T28" fmla="*/ 31 w 120"/>
                <a:gd name="T29" fmla="*/ 118 h 142"/>
                <a:gd name="T30" fmla="*/ 62 w 120"/>
                <a:gd name="T31" fmla="*/ 118 h 142"/>
                <a:gd name="T32" fmla="*/ 89 w 120"/>
                <a:gd name="T33" fmla="*/ 98 h 142"/>
                <a:gd name="T34" fmla="*/ 61 w 120"/>
                <a:gd name="T35" fmla="*/ 79 h 142"/>
                <a:gd name="T36" fmla="*/ 31 w 120"/>
                <a:gd name="T37" fmla="*/ 79 h 142"/>
                <a:gd name="T38" fmla="*/ 31 w 120"/>
                <a:gd name="T39" fmla="*/ 1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142">
                  <a:moveTo>
                    <a:pt x="68" y="0"/>
                  </a:moveTo>
                  <a:cubicBezTo>
                    <a:pt x="93" y="0"/>
                    <a:pt x="113" y="11"/>
                    <a:pt x="113" y="36"/>
                  </a:cubicBezTo>
                  <a:cubicBezTo>
                    <a:pt x="113" y="50"/>
                    <a:pt x="105" y="60"/>
                    <a:pt x="94" y="65"/>
                  </a:cubicBezTo>
                  <a:cubicBezTo>
                    <a:pt x="109" y="69"/>
                    <a:pt x="120" y="80"/>
                    <a:pt x="120" y="100"/>
                  </a:cubicBezTo>
                  <a:cubicBezTo>
                    <a:pt x="120" y="128"/>
                    <a:pt x="98" y="142"/>
                    <a:pt x="72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8" y="0"/>
                  </a:lnTo>
                  <a:close/>
                  <a:moveTo>
                    <a:pt x="31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71" y="58"/>
                    <a:pt x="83" y="55"/>
                    <a:pt x="83" y="41"/>
                  </a:cubicBezTo>
                  <a:cubicBezTo>
                    <a:pt x="83" y="27"/>
                    <a:pt x="71" y="24"/>
                    <a:pt x="59" y="24"/>
                  </a:cubicBezTo>
                  <a:cubicBezTo>
                    <a:pt x="31" y="24"/>
                    <a:pt x="31" y="24"/>
                    <a:pt x="31" y="24"/>
                  </a:cubicBezTo>
                  <a:lnTo>
                    <a:pt x="31" y="58"/>
                  </a:lnTo>
                  <a:close/>
                  <a:moveTo>
                    <a:pt x="31" y="118"/>
                  </a:moveTo>
                  <a:cubicBezTo>
                    <a:pt x="62" y="118"/>
                    <a:pt x="62" y="118"/>
                    <a:pt x="62" y="118"/>
                  </a:cubicBezTo>
                  <a:cubicBezTo>
                    <a:pt x="76" y="118"/>
                    <a:pt x="89" y="115"/>
                    <a:pt x="89" y="98"/>
                  </a:cubicBezTo>
                  <a:cubicBezTo>
                    <a:pt x="89" y="81"/>
                    <a:pt x="75" y="79"/>
                    <a:pt x="61" y="79"/>
                  </a:cubicBezTo>
                  <a:cubicBezTo>
                    <a:pt x="31" y="79"/>
                    <a:pt x="31" y="79"/>
                    <a:pt x="31" y="79"/>
                  </a:cubicBezTo>
                  <a:lnTo>
                    <a:pt x="31" y="118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9B62A544-C65F-442A-B2D5-C63A0B3FC5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8226" y="774700"/>
              <a:ext cx="98425" cy="104775"/>
            </a:xfrm>
            <a:custGeom>
              <a:avLst/>
              <a:gdLst>
                <a:gd name="T0" fmla="*/ 141 w 141"/>
                <a:gd name="T1" fmla="*/ 74 h 149"/>
                <a:gd name="T2" fmla="*/ 71 w 141"/>
                <a:gd name="T3" fmla="*/ 149 h 149"/>
                <a:gd name="T4" fmla="*/ 0 w 141"/>
                <a:gd name="T5" fmla="*/ 74 h 149"/>
                <a:gd name="T6" fmla="*/ 71 w 141"/>
                <a:gd name="T7" fmla="*/ 0 h 149"/>
                <a:gd name="T8" fmla="*/ 141 w 141"/>
                <a:gd name="T9" fmla="*/ 74 h 149"/>
                <a:gd name="T10" fmla="*/ 32 w 141"/>
                <a:gd name="T11" fmla="*/ 74 h 149"/>
                <a:gd name="T12" fmla="*/ 71 w 141"/>
                <a:gd name="T13" fmla="*/ 123 h 149"/>
                <a:gd name="T14" fmla="*/ 109 w 141"/>
                <a:gd name="T15" fmla="*/ 74 h 149"/>
                <a:gd name="T16" fmla="*/ 71 w 141"/>
                <a:gd name="T17" fmla="*/ 25 h 149"/>
                <a:gd name="T18" fmla="*/ 32 w 141"/>
                <a:gd name="T19" fmla="*/ 7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9">
                  <a:moveTo>
                    <a:pt x="141" y="74"/>
                  </a:moveTo>
                  <a:cubicBezTo>
                    <a:pt x="141" y="119"/>
                    <a:pt x="113" y="149"/>
                    <a:pt x="71" y="149"/>
                  </a:cubicBezTo>
                  <a:cubicBezTo>
                    <a:pt x="28" y="149"/>
                    <a:pt x="0" y="119"/>
                    <a:pt x="0" y="74"/>
                  </a:cubicBezTo>
                  <a:cubicBezTo>
                    <a:pt x="0" y="29"/>
                    <a:pt x="28" y="0"/>
                    <a:pt x="71" y="0"/>
                  </a:cubicBezTo>
                  <a:cubicBezTo>
                    <a:pt x="113" y="0"/>
                    <a:pt x="141" y="30"/>
                    <a:pt x="141" y="74"/>
                  </a:cubicBezTo>
                  <a:close/>
                  <a:moveTo>
                    <a:pt x="32" y="74"/>
                  </a:moveTo>
                  <a:cubicBezTo>
                    <a:pt x="32" y="104"/>
                    <a:pt x="47" y="123"/>
                    <a:pt x="71" y="123"/>
                  </a:cubicBezTo>
                  <a:cubicBezTo>
                    <a:pt x="95" y="123"/>
                    <a:pt x="109" y="104"/>
                    <a:pt x="109" y="74"/>
                  </a:cubicBezTo>
                  <a:cubicBezTo>
                    <a:pt x="109" y="44"/>
                    <a:pt x="94" y="25"/>
                    <a:pt x="71" y="25"/>
                  </a:cubicBezTo>
                  <a:cubicBezTo>
                    <a:pt x="47" y="25"/>
                    <a:pt x="32" y="44"/>
                    <a:pt x="32" y="74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5" name="Freeform 31">
              <a:extLst>
                <a:ext uri="{FF2B5EF4-FFF2-40B4-BE49-F238E27FC236}">
                  <a16:creationId xmlns:a16="http://schemas.microsoft.com/office/drawing/2014/main" id="{9955AD8C-3FB6-4A67-88CA-CBEF461F4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2526" y="777875"/>
              <a:ext cx="82550" cy="98425"/>
            </a:xfrm>
            <a:custGeom>
              <a:avLst/>
              <a:gdLst>
                <a:gd name="T0" fmla="*/ 67 w 119"/>
                <a:gd name="T1" fmla="*/ 0 h 142"/>
                <a:gd name="T2" fmla="*/ 113 w 119"/>
                <a:gd name="T3" fmla="*/ 36 h 142"/>
                <a:gd name="T4" fmla="*/ 93 w 119"/>
                <a:gd name="T5" fmla="*/ 65 h 142"/>
                <a:gd name="T6" fmla="*/ 119 w 119"/>
                <a:gd name="T7" fmla="*/ 100 h 142"/>
                <a:gd name="T8" fmla="*/ 71 w 119"/>
                <a:gd name="T9" fmla="*/ 142 h 142"/>
                <a:gd name="T10" fmla="*/ 0 w 119"/>
                <a:gd name="T11" fmla="*/ 142 h 142"/>
                <a:gd name="T12" fmla="*/ 0 w 119"/>
                <a:gd name="T13" fmla="*/ 0 h 142"/>
                <a:gd name="T14" fmla="*/ 67 w 119"/>
                <a:gd name="T15" fmla="*/ 0 h 142"/>
                <a:gd name="T16" fmla="*/ 30 w 119"/>
                <a:gd name="T17" fmla="*/ 58 h 142"/>
                <a:gd name="T18" fmla="*/ 59 w 119"/>
                <a:gd name="T19" fmla="*/ 58 h 142"/>
                <a:gd name="T20" fmla="*/ 82 w 119"/>
                <a:gd name="T21" fmla="*/ 41 h 142"/>
                <a:gd name="T22" fmla="*/ 59 w 119"/>
                <a:gd name="T23" fmla="*/ 24 h 142"/>
                <a:gd name="T24" fmla="*/ 30 w 119"/>
                <a:gd name="T25" fmla="*/ 24 h 142"/>
                <a:gd name="T26" fmla="*/ 30 w 119"/>
                <a:gd name="T27" fmla="*/ 58 h 142"/>
                <a:gd name="T28" fmla="*/ 30 w 119"/>
                <a:gd name="T29" fmla="*/ 118 h 142"/>
                <a:gd name="T30" fmla="*/ 62 w 119"/>
                <a:gd name="T31" fmla="*/ 118 h 142"/>
                <a:gd name="T32" fmla="*/ 88 w 119"/>
                <a:gd name="T33" fmla="*/ 98 h 142"/>
                <a:gd name="T34" fmla="*/ 60 w 119"/>
                <a:gd name="T35" fmla="*/ 79 h 142"/>
                <a:gd name="T36" fmla="*/ 30 w 119"/>
                <a:gd name="T37" fmla="*/ 79 h 142"/>
                <a:gd name="T38" fmla="*/ 30 w 119"/>
                <a:gd name="T39" fmla="*/ 1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142">
                  <a:moveTo>
                    <a:pt x="67" y="0"/>
                  </a:moveTo>
                  <a:cubicBezTo>
                    <a:pt x="92" y="0"/>
                    <a:pt x="113" y="11"/>
                    <a:pt x="113" y="36"/>
                  </a:cubicBezTo>
                  <a:cubicBezTo>
                    <a:pt x="113" y="50"/>
                    <a:pt x="105" y="60"/>
                    <a:pt x="93" y="65"/>
                  </a:cubicBezTo>
                  <a:cubicBezTo>
                    <a:pt x="108" y="69"/>
                    <a:pt x="119" y="80"/>
                    <a:pt x="119" y="100"/>
                  </a:cubicBezTo>
                  <a:cubicBezTo>
                    <a:pt x="119" y="128"/>
                    <a:pt x="98" y="142"/>
                    <a:pt x="71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7" y="0"/>
                  </a:lnTo>
                  <a:close/>
                  <a:moveTo>
                    <a:pt x="30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70" y="58"/>
                    <a:pt x="82" y="55"/>
                    <a:pt x="82" y="41"/>
                  </a:cubicBezTo>
                  <a:cubicBezTo>
                    <a:pt x="82" y="27"/>
                    <a:pt x="71" y="24"/>
                    <a:pt x="59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58"/>
                  </a:lnTo>
                  <a:close/>
                  <a:moveTo>
                    <a:pt x="30" y="118"/>
                  </a:moveTo>
                  <a:cubicBezTo>
                    <a:pt x="62" y="118"/>
                    <a:pt x="62" y="118"/>
                    <a:pt x="62" y="118"/>
                  </a:cubicBezTo>
                  <a:cubicBezTo>
                    <a:pt x="75" y="118"/>
                    <a:pt x="88" y="115"/>
                    <a:pt x="88" y="98"/>
                  </a:cubicBezTo>
                  <a:cubicBezTo>
                    <a:pt x="88" y="81"/>
                    <a:pt x="74" y="79"/>
                    <a:pt x="60" y="79"/>
                  </a:cubicBezTo>
                  <a:cubicBezTo>
                    <a:pt x="30" y="79"/>
                    <a:pt x="30" y="79"/>
                    <a:pt x="30" y="79"/>
                  </a:cubicBezTo>
                  <a:lnTo>
                    <a:pt x="30" y="118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6" name="Freeform 32">
              <a:extLst>
                <a:ext uri="{FF2B5EF4-FFF2-40B4-BE49-F238E27FC236}">
                  <a16:creationId xmlns:a16="http://schemas.microsoft.com/office/drawing/2014/main" id="{49EDC919-6A3C-4087-9E44-D35D0BDEF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0576" y="938213"/>
              <a:ext cx="80963" cy="100012"/>
            </a:xfrm>
            <a:custGeom>
              <a:avLst/>
              <a:gdLst>
                <a:gd name="T0" fmla="*/ 51 w 51"/>
                <a:gd name="T1" fmla="*/ 11 h 63"/>
                <a:gd name="T2" fmla="*/ 32 w 51"/>
                <a:gd name="T3" fmla="*/ 11 h 63"/>
                <a:gd name="T4" fmla="*/ 32 w 51"/>
                <a:gd name="T5" fmla="*/ 63 h 63"/>
                <a:gd name="T6" fmla="*/ 18 w 51"/>
                <a:gd name="T7" fmla="*/ 63 h 63"/>
                <a:gd name="T8" fmla="*/ 18 w 51"/>
                <a:gd name="T9" fmla="*/ 11 h 63"/>
                <a:gd name="T10" fmla="*/ 0 w 51"/>
                <a:gd name="T11" fmla="*/ 11 h 63"/>
                <a:gd name="T12" fmla="*/ 0 w 51"/>
                <a:gd name="T13" fmla="*/ 0 h 63"/>
                <a:gd name="T14" fmla="*/ 51 w 51"/>
                <a:gd name="T15" fmla="*/ 0 h 63"/>
                <a:gd name="T16" fmla="*/ 51 w 51"/>
                <a:gd name="T17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3">
                  <a:moveTo>
                    <a:pt x="51" y="11"/>
                  </a:moveTo>
                  <a:lnTo>
                    <a:pt x="32" y="11"/>
                  </a:lnTo>
                  <a:lnTo>
                    <a:pt x="32" y="63"/>
                  </a:lnTo>
                  <a:lnTo>
                    <a:pt x="18" y="63"/>
                  </a:lnTo>
                  <a:lnTo>
                    <a:pt x="1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7" name="Freeform 33">
              <a:extLst>
                <a:ext uri="{FF2B5EF4-FFF2-40B4-BE49-F238E27FC236}">
                  <a16:creationId xmlns:a16="http://schemas.microsoft.com/office/drawing/2014/main" id="{AD8438F0-AFE3-4117-AA96-28A0CCDDB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44238" y="938213"/>
              <a:ext cx="79375" cy="100012"/>
            </a:xfrm>
            <a:custGeom>
              <a:avLst/>
              <a:gdLst>
                <a:gd name="T0" fmla="*/ 61 w 114"/>
                <a:gd name="T1" fmla="*/ 0 h 143"/>
                <a:gd name="T2" fmla="*/ 114 w 114"/>
                <a:gd name="T3" fmla="*/ 46 h 143"/>
                <a:gd name="T4" fmla="*/ 63 w 114"/>
                <a:gd name="T5" fmla="*/ 92 h 143"/>
                <a:gd name="T6" fmla="*/ 31 w 114"/>
                <a:gd name="T7" fmla="*/ 92 h 143"/>
                <a:gd name="T8" fmla="*/ 31 w 114"/>
                <a:gd name="T9" fmla="*/ 143 h 143"/>
                <a:gd name="T10" fmla="*/ 0 w 114"/>
                <a:gd name="T11" fmla="*/ 143 h 143"/>
                <a:gd name="T12" fmla="*/ 0 w 114"/>
                <a:gd name="T13" fmla="*/ 0 h 143"/>
                <a:gd name="T14" fmla="*/ 61 w 114"/>
                <a:gd name="T15" fmla="*/ 0 h 143"/>
                <a:gd name="T16" fmla="*/ 31 w 114"/>
                <a:gd name="T17" fmla="*/ 67 h 143"/>
                <a:gd name="T18" fmla="*/ 59 w 114"/>
                <a:gd name="T19" fmla="*/ 67 h 143"/>
                <a:gd name="T20" fmla="*/ 83 w 114"/>
                <a:gd name="T21" fmla="*/ 47 h 143"/>
                <a:gd name="T22" fmla="*/ 59 w 114"/>
                <a:gd name="T23" fmla="*/ 26 h 143"/>
                <a:gd name="T24" fmla="*/ 31 w 114"/>
                <a:gd name="T25" fmla="*/ 26 h 143"/>
                <a:gd name="T26" fmla="*/ 31 w 114"/>
                <a:gd name="T27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43">
                  <a:moveTo>
                    <a:pt x="61" y="0"/>
                  </a:moveTo>
                  <a:cubicBezTo>
                    <a:pt x="92" y="0"/>
                    <a:pt x="114" y="15"/>
                    <a:pt x="114" y="46"/>
                  </a:cubicBezTo>
                  <a:cubicBezTo>
                    <a:pt x="114" y="77"/>
                    <a:pt x="92" y="92"/>
                    <a:pt x="63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1" y="0"/>
                  </a:lnTo>
                  <a:close/>
                  <a:moveTo>
                    <a:pt x="31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73" y="67"/>
                    <a:pt x="83" y="63"/>
                    <a:pt x="83" y="47"/>
                  </a:cubicBezTo>
                  <a:cubicBezTo>
                    <a:pt x="83" y="32"/>
                    <a:pt x="73" y="26"/>
                    <a:pt x="59" y="26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1" y="67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8" name="Freeform 34">
              <a:extLst>
                <a:ext uri="{FF2B5EF4-FFF2-40B4-BE49-F238E27FC236}">
                  <a16:creationId xmlns:a16="http://schemas.microsoft.com/office/drawing/2014/main" id="{C1BF0997-67E0-4F3A-BC3B-B51B0914C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5676" y="938213"/>
              <a:ext cx="98425" cy="100012"/>
            </a:xfrm>
            <a:custGeom>
              <a:avLst/>
              <a:gdLst>
                <a:gd name="T0" fmla="*/ 62 w 62"/>
                <a:gd name="T1" fmla="*/ 63 h 63"/>
                <a:gd name="T2" fmla="*/ 48 w 62"/>
                <a:gd name="T3" fmla="*/ 63 h 63"/>
                <a:gd name="T4" fmla="*/ 43 w 62"/>
                <a:gd name="T5" fmla="*/ 49 h 63"/>
                <a:gd name="T6" fmla="*/ 19 w 62"/>
                <a:gd name="T7" fmla="*/ 49 h 63"/>
                <a:gd name="T8" fmla="*/ 14 w 62"/>
                <a:gd name="T9" fmla="*/ 63 h 63"/>
                <a:gd name="T10" fmla="*/ 0 w 62"/>
                <a:gd name="T11" fmla="*/ 63 h 63"/>
                <a:gd name="T12" fmla="*/ 24 w 62"/>
                <a:gd name="T13" fmla="*/ 0 h 63"/>
                <a:gd name="T14" fmla="*/ 38 w 62"/>
                <a:gd name="T15" fmla="*/ 0 h 63"/>
                <a:gd name="T16" fmla="*/ 62 w 62"/>
                <a:gd name="T17" fmla="*/ 63 h 63"/>
                <a:gd name="T18" fmla="*/ 31 w 62"/>
                <a:gd name="T19" fmla="*/ 15 h 63"/>
                <a:gd name="T20" fmla="*/ 23 w 62"/>
                <a:gd name="T21" fmla="*/ 38 h 63"/>
                <a:gd name="T22" fmla="*/ 39 w 62"/>
                <a:gd name="T23" fmla="*/ 38 h 63"/>
                <a:gd name="T24" fmla="*/ 31 w 62"/>
                <a:gd name="T25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3">
                  <a:moveTo>
                    <a:pt x="62" y="63"/>
                  </a:moveTo>
                  <a:lnTo>
                    <a:pt x="48" y="63"/>
                  </a:lnTo>
                  <a:lnTo>
                    <a:pt x="43" y="49"/>
                  </a:lnTo>
                  <a:lnTo>
                    <a:pt x="19" y="49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63"/>
                  </a:lnTo>
                  <a:close/>
                  <a:moveTo>
                    <a:pt x="31" y="15"/>
                  </a:moveTo>
                  <a:lnTo>
                    <a:pt x="23" y="38"/>
                  </a:lnTo>
                  <a:lnTo>
                    <a:pt x="39" y="38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9" name="Freeform 35">
              <a:extLst>
                <a:ext uri="{FF2B5EF4-FFF2-40B4-BE49-F238E27FC236}">
                  <a16:creationId xmlns:a16="http://schemas.microsoft.com/office/drawing/2014/main" id="{1EECE04B-FD67-47B5-8B74-4E0358438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8863" y="935038"/>
              <a:ext cx="93663" cy="106362"/>
            </a:xfrm>
            <a:custGeom>
              <a:avLst/>
              <a:gdLst>
                <a:gd name="T0" fmla="*/ 69 w 133"/>
                <a:gd name="T1" fmla="*/ 150 h 150"/>
                <a:gd name="T2" fmla="*/ 0 w 133"/>
                <a:gd name="T3" fmla="*/ 75 h 150"/>
                <a:gd name="T4" fmla="*/ 71 w 133"/>
                <a:gd name="T5" fmla="*/ 0 h 150"/>
                <a:gd name="T6" fmla="*/ 132 w 133"/>
                <a:gd name="T7" fmla="*/ 51 h 150"/>
                <a:gd name="T8" fmla="*/ 102 w 133"/>
                <a:gd name="T9" fmla="*/ 51 h 150"/>
                <a:gd name="T10" fmla="*/ 70 w 133"/>
                <a:gd name="T11" fmla="*/ 26 h 150"/>
                <a:gd name="T12" fmla="*/ 32 w 133"/>
                <a:gd name="T13" fmla="*/ 75 h 150"/>
                <a:gd name="T14" fmla="*/ 70 w 133"/>
                <a:gd name="T15" fmla="*/ 123 h 150"/>
                <a:gd name="T16" fmla="*/ 102 w 133"/>
                <a:gd name="T17" fmla="*/ 91 h 150"/>
                <a:gd name="T18" fmla="*/ 133 w 133"/>
                <a:gd name="T19" fmla="*/ 91 h 150"/>
                <a:gd name="T20" fmla="*/ 69 w 133"/>
                <a:gd name="T2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50">
                  <a:moveTo>
                    <a:pt x="69" y="150"/>
                  </a:moveTo>
                  <a:cubicBezTo>
                    <a:pt x="28" y="150"/>
                    <a:pt x="0" y="120"/>
                    <a:pt x="0" y="75"/>
                  </a:cubicBezTo>
                  <a:cubicBezTo>
                    <a:pt x="0" y="33"/>
                    <a:pt x="27" y="0"/>
                    <a:pt x="71" y="0"/>
                  </a:cubicBezTo>
                  <a:cubicBezTo>
                    <a:pt x="105" y="0"/>
                    <a:pt x="130" y="22"/>
                    <a:pt x="132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98" y="36"/>
                    <a:pt x="87" y="26"/>
                    <a:pt x="70" y="26"/>
                  </a:cubicBezTo>
                  <a:cubicBezTo>
                    <a:pt x="43" y="26"/>
                    <a:pt x="32" y="51"/>
                    <a:pt x="32" y="75"/>
                  </a:cubicBezTo>
                  <a:cubicBezTo>
                    <a:pt x="32" y="104"/>
                    <a:pt x="47" y="123"/>
                    <a:pt x="70" y="123"/>
                  </a:cubicBezTo>
                  <a:cubicBezTo>
                    <a:pt x="88" y="123"/>
                    <a:pt x="100" y="112"/>
                    <a:pt x="102" y="91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0" y="126"/>
                    <a:pt x="108" y="150"/>
                    <a:pt x="69" y="150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0" name="Freeform 36">
              <a:extLst>
                <a:ext uri="{FF2B5EF4-FFF2-40B4-BE49-F238E27FC236}">
                  <a16:creationId xmlns:a16="http://schemas.microsoft.com/office/drawing/2014/main" id="{D636A1DF-77F7-4080-A751-DC511FFDF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7288" y="938213"/>
              <a:ext cx="80963" cy="100012"/>
            </a:xfrm>
            <a:custGeom>
              <a:avLst/>
              <a:gdLst>
                <a:gd name="T0" fmla="*/ 51 w 51"/>
                <a:gd name="T1" fmla="*/ 11 h 63"/>
                <a:gd name="T2" fmla="*/ 32 w 51"/>
                <a:gd name="T3" fmla="*/ 11 h 63"/>
                <a:gd name="T4" fmla="*/ 32 w 51"/>
                <a:gd name="T5" fmla="*/ 63 h 63"/>
                <a:gd name="T6" fmla="*/ 18 w 51"/>
                <a:gd name="T7" fmla="*/ 63 h 63"/>
                <a:gd name="T8" fmla="*/ 18 w 51"/>
                <a:gd name="T9" fmla="*/ 11 h 63"/>
                <a:gd name="T10" fmla="*/ 0 w 51"/>
                <a:gd name="T11" fmla="*/ 11 h 63"/>
                <a:gd name="T12" fmla="*/ 0 w 51"/>
                <a:gd name="T13" fmla="*/ 0 h 63"/>
                <a:gd name="T14" fmla="*/ 51 w 51"/>
                <a:gd name="T15" fmla="*/ 0 h 63"/>
                <a:gd name="T16" fmla="*/ 51 w 51"/>
                <a:gd name="T17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3">
                  <a:moveTo>
                    <a:pt x="51" y="11"/>
                  </a:moveTo>
                  <a:lnTo>
                    <a:pt x="32" y="11"/>
                  </a:lnTo>
                  <a:lnTo>
                    <a:pt x="32" y="63"/>
                  </a:lnTo>
                  <a:lnTo>
                    <a:pt x="18" y="63"/>
                  </a:lnTo>
                  <a:lnTo>
                    <a:pt x="1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C96282CC-2C12-47A2-8822-C212890555B7}"/>
              </a:ext>
            </a:extLst>
          </p:cNvPr>
          <p:cNvGrpSpPr/>
          <p:nvPr/>
        </p:nvGrpSpPr>
        <p:grpSpPr>
          <a:xfrm rot="16200000">
            <a:off x="6015037" y="681037"/>
            <a:ext cx="161925" cy="12192000"/>
            <a:chOff x="-1130300" y="0"/>
            <a:chExt cx="114300" cy="6858000"/>
          </a:xfrm>
        </p:grpSpPr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89BB8B63-4C4F-452C-B941-ACA262741976}"/>
                </a:ext>
              </a:extLst>
            </p:cNvPr>
            <p:cNvSpPr/>
            <p:nvPr/>
          </p:nvSpPr>
          <p:spPr>
            <a:xfrm>
              <a:off x="-1130300" y="0"/>
              <a:ext cx="114300" cy="3441700"/>
            </a:xfrm>
            <a:prstGeom prst="rect">
              <a:avLst/>
            </a:prstGeom>
            <a:solidFill>
              <a:srgbClr val="AD0F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37B41387-3B68-4CF2-9297-227074773A3B}"/>
                </a:ext>
              </a:extLst>
            </p:cNvPr>
            <p:cNvSpPr/>
            <p:nvPr/>
          </p:nvSpPr>
          <p:spPr>
            <a:xfrm>
              <a:off x="-1130300" y="3416300"/>
              <a:ext cx="114300" cy="34417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DC5D26BE-7CE8-4ECF-BB4A-163E7E15DF82}"/>
              </a:ext>
            </a:extLst>
          </p:cNvPr>
          <p:cNvSpPr txBox="1"/>
          <p:nvPr/>
        </p:nvSpPr>
        <p:spPr>
          <a:xfrm>
            <a:off x="247997" y="246129"/>
            <a:ext cx="999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446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defTabSz="1031875">
              <a:defRPr/>
            </a:pPr>
            <a:r>
              <a:rPr lang="ru-RU" sz="2400" b="1" dirty="0">
                <a:cs typeface="Verdana" panose="020B0604030504040204" pitchFamily="34" charset="0"/>
              </a:rPr>
              <a:t>Права (требования) к ООО «</a:t>
            </a:r>
            <a:r>
              <a:rPr lang="ru-RU" sz="2400" b="1" dirty="0" err="1">
                <a:cs typeface="Verdana" panose="020B0604030504040204" pitchFamily="34" charset="0"/>
              </a:rPr>
              <a:t>Кабур</a:t>
            </a:r>
            <a:r>
              <a:rPr lang="ru-RU" sz="2400" b="1" dirty="0">
                <a:cs typeface="Verdana" panose="020B0604030504040204" pitchFamily="34" charset="0"/>
              </a:rPr>
              <a:t>»</a:t>
            </a:r>
            <a:endParaRPr lang="ru-RU" sz="2400" b="1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4D146DF-60BF-4275-B137-DE40E182E7E0}"/>
              </a:ext>
            </a:extLst>
          </p:cNvPr>
          <p:cNvSpPr/>
          <p:nvPr/>
        </p:nvSpPr>
        <p:spPr>
          <a:xfrm>
            <a:off x="190054" y="5528141"/>
            <a:ext cx="117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spcAft>
                <a:spcPts val="0"/>
              </a:spcAft>
            </a:pPr>
            <a:r>
              <a:rPr lang="ru-RU" sz="1100" i="1" dirty="0">
                <a:latin typeface="Verdana" panose="020B0604030504040204" pitchFamily="34" charset="0"/>
                <a:ea typeface="Verdana" panose="020B0604030504040204" pitchFamily="34" charset="0"/>
              </a:rPr>
              <a:t>* Обращаем Ваше внимание: настоящее объявление носит исключительно рекламный (ознакомительный) характер, является частью маркетингового исследования, не является публичной офертой и не влечет возникновение для Банка «Траст» (ПАО) обязанности заключить договор с лицом, направившим коммерческое предложение (в том числе не обязывает Банк «Траст» (ПАО) заключить договор на условиях, указанных в коммерческом предложении).</a:t>
            </a:r>
          </a:p>
          <a:p>
            <a:pPr indent="357188" algn="just">
              <a:spcAft>
                <a:spcPts val="0"/>
              </a:spcAft>
            </a:pPr>
            <a:r>
              <a:rPr lang="ru-RU" sz="1100" b="1" i="1" dirty="0">
                <a:latin typeface="Verdana" panose="020B0604030504040204" pitchFamily="34" charset="0"/>
                <a:ea typeface="Verdana" panose="020B0604030504040204" pitchFamily="34" charset="0"/>
              </a:rPr>
              <a:t>В случае возникновения интереса к экспонируемым Активам просим направлять ваши предложения на электронную почту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</a:rPr>
              <a:t>roman.dobrinsky@trust.ru</a:t>
            </a:r>
            <a:r>
              <a:rPr lang="ru-RU" sz="1100" b="1" i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indent="357188" algn="just">
              <a:spcAft>
                <a:spcPts val="0"/>
              </a:spcAft>
            </a:pPr>
            <a:r>
              <a:rPr lang="ru-RU" sz="1100" b="1" i="1" dirty="0">
                <a:latin typeface="Verdana" panose="020B0604030504040204" pitchFamily="34" charset="0"/>
                <a:ea typeface="Verdana" panose="020B0604030504040204" pitchFamily="34" charset="0"/>
              </a:rPr>
              <a:t>По всем возникающим вопросам относительно экспонируемых Активов можно обратиться по телефону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</a:rPr>
              <a:t>+7 (961) 091 87 82</a:t>
            </a:r>
            <a:r>
              <a:rPr lang="ru-RU" sz="1100" b="1" i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03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C036ED7F-2CB4-4050-80BA-9DECA21B8B52}"/>
              </a:ext>
            </a:extLst>
          </p:cNvPr>
          <p:cNvGrpSpPr/>
          <p:nvPr/>
        </p:nvGrpSpPr>
        <p:grpSpPr>
          <a:xfrm>
            <a:off x="10511635" y="92817"/>
            <a:ext cx="1552575" cy="585787"/>
            <a:chOff x="10158413" y="455613"/>
            <a:chExt cx="1552575" cy="585787"/>
          </a:xfrm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500ECF81-9750-402C-8816-5425CBEC0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455613"/>
              <a:ext cx="60325" cy="260350"/>
            </a:xfrm>
            <a:custGeom>
              <a:avLst/>
              <a:gdLst>
                <a:gd name="T0" fmla="*/ 0 w 38"/>
                <a:gd name="T1" fmla="*/ 164 h 164"/>
                <a:gd name="T2" fmla="*/ 0 w 38"/>
                <a:gd name="T3" fmla="*/ 39 h 164"/>
                <a:gd name="T4" fmla="*/ 38 w 38"/>
                <a:gd name="T5" fmla="*/ 0 h 164"/>
                <a:gd name="T6" fmla="*/ 38 w 38"/>
                <a:gd name="T7" fmla="*/ 164 h 164"/>
                <a:gd name="T8" fmla="*/ 0 w 38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4">
                  <a:moveTo>
                    <a:pt x="0" y="164"/>
                  </a:moveTo>
                  <a:lnTo>
                    <a:pt x="0" y="39"/>
                  </a:lnTo>
                  <a:lnTo>
                    <a:pt x="38" y="0"/>
                  </a:lnTo>
                  <a:lnTo>
                    <a:pt x="38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E10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CA54A0C7-5CF4-4328-A315-BF325F8C4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0638" y="455613"/>
              <a:ext cx="260350" cy="61912"/>
            </a:xfrm>
            <a:custGeom>
              <a:avLst/>
              <a:gdLst>
                <a:gd name="T0" fmla="*/ 0 w 164"/>
                <a:gd name="T1" fmla="*/ 39 h 39"/>
                <a:gd name="T2" fmla="*/ 0 w 164"/>
                <a:gd name="T3" fmla="*/ 0 h 39"/>
                <a:gd name="T4" fmla="*/ 164 w 164"/>
                <a:gd name="T5" fmla="*/ 0 h 39"/>
                <a:gd name="T6" fmla="*/ 126 w 164"/>
                <a:gd name="T7" fmla="*/ 39 h 39"/>
                <a:gd name="T8" fmla="*/ 0 w 164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39">
                  <a:moveTo>
                    <a:pt x="0" y="39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26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AC1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0D67A239-6B46-46EA-80BF-6E0A510EB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0638" y="517525"/>
              <a:ext cx="200025" cy="198437"/>
            </a:xfrm>
            <a:custGeom>
              <a:avLst/>
              <a:gdLst>
                <a:gd name="T0" fmla="*/ 0 w 126"/>
                <a:gd name="T1" fmla="*/ 125 h 125"/>
                <a:gd name="T2" fmla="*/ 126 w 126"/>
                <a:gd name="T3" fmla="*/ 0 h 125"/>
                <a:gd name="T4" fmla="*/ 126 w 126"/>
                <a:gd name="T5" fmla="*/ 125 h 125"/>
                <a:gd name="T6" fmla="*/ 0 w 126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25">
                  <a:moveTo>
                    <a:pt x="0" y="125"/>
                  </a:moveTo>
                  <a:lnTo>
                    <a:pt x="126" y="0"/>
                  </a:lnTo>
                  <a:lnTo>
                    <a:pt x="126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D0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11D08189-EF4E-4C58-94BD-7F0C02C1A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0638" y="517525"/>
              <a:ext cx="200025" cy="198437"/>
            </a:xfrm>
            <a:custGeom>
              <a:avLst/>
              <a:gdLst>
                <a:gd name="T0" fmla="*/ 0 w 126"/>
                <a:gd name="T1" fmla="*/ 125 h 125"/>
                <a:gd name="T2" fmla="*/ 0 w 126"/>
                <a:gd name="T3" fmla="*/ 0 h 125"/>
                <a:gd name="T4" fmla="*/ 126 w 126"/>
                <a:gd name="T5" fmla="*/ 0 h 125"/>
                <a:gd name="T6" fmla="*/ 0 w 126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25">
                  <a:moveTo>
                    <a:pt x="0" y="125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18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949651C3-4F6C-4BF5-97BD-ADBD9309F8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9788" y="457200"/>
              <a:ext cx="84138" cy="100012"/>
            </a:xfrm>
            <a:custGeom>
              <a:avLst/>
              <a:gdLst>
                <a:gd name="T0" fmla="*/ 68 w 119"/>
                <a:gd name="T1" fmla="*/ 51 h 142"/>
                <a:gd name="T2" fmla="*/ 119 w 119"/>
                <a:gd name="T3" fmla="*/ 96 h 142"/>
                <a:gd name="T4" fmla="*/ 67 w 119"/>
                <a:gd name="T5" fmla="*/ 142 h 142"/>
                <a:gd name="T6" fmla="*/ 0 w 119"/>
                <a:gd name="T7" fmla="*/ 142 h 142"/>
                <a:gd name="T8" fmla="*/ 0 w 119"/>
                <a:gd name="T9" fmla="*/ 0 h 142"/>
                <a:gd name="T10" fmla="*/ 106 w 119"/>
                <a:gd name="T11" fmla="*/ 0 h 142"/>
                <a:gd name="T12" fmla="*/ 106 w 119"/>
                <a:gd name="T13" fmla="*/ 26 h 142"/>
                <a:gd name="T14" fmla="*/ 31 w 119"/>
                <a:gd name="T15" fmla="*/ 26 h 142"/>
                <a:gd name="T16" fmla="*/ 31 w 119"/>
                <a:gd name="T17" fmla="*/ 51 h 142"/>
                <a:gd name="T18" fmla="*/ 68 w 119"/>
                <a:gd name="T19" fmla="*/ 51 h 142"/>
                <a:gd name="T20" fmla="*/ 64 w 119"/>
                <a:gd name="T21" fmla="*/ 76 h 142"/>
                <a:gd name="T22" fmla="*/ 31 w 119"/>
                <a:gd name="T23" fmla="*/ 76 h 142"/>
                <a:gd name="T24" fmla="*/ 31 w 119"/>
                <a:gd name="T25" fmla="*/ 117 h 142"/>
                <a:gd name="T26" fmla="*/ 64 w 119"/>
                <a:gd name="T27" fmla="*/ 117 h 142"/>
                <a:gd name="T28" fmla="*/ 89 w 119"/>
                <a:gd name="T29" fmla="*/ 96 h 142"/>
                <a:gd name="T30" fmla="*/ 64 w 119"/>
                <a:gd name="T31" fmla="*/ 7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42">
                  <a:moveTo>
                    <a:pt x="68" y="51"/>
                  </a:moveTo>
                  <a:cubicBezTo>
                    <a:pt x="97" y="51"/>
                    <a:pt x="119" y="65"/>
                    <a:pt x="119" y="96"/>
                  </a:cubicBezTo>
                  <a:cubicBezTo>
                    <a:pt x="119" y="128"/>
                    <a:pt x="98" y="142"/>
                    <a:pt x="67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68" y="51"/>
                  </a:lnTo>
                  <a:close/>
                  <a:moveTo>
                    <a:pt x="64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79" y="117"/>
                    <a:pt x="89" y="111"/>
                    <a:pt x="89" y="96"/>
                  </a:cubicBezTo>
                  <a:cubicBezTo>
                    <a:pt x="89" y="81"/>
                    <a:pt x="78" y="76"/>
                    <a:pt x="64" y="76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id="{F3D950A7-D869-4E69-A420-59755B680A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7101" y="457200"/>
              <a:ext cx="100013" cy="100012"/>
            </a:xfrm>
            <a:custGeom>
              <a:avLst/>
              <a:gdLst>
                <a:gd name="T0" fmla="*/ 63 w 63"/>
                <a:gd name="T1" fmla="*/ 63 h 63"/>
                <a:gd name="T2" fmla="*/ 48 w 63"/>
                <a:gd name="T3" fmla="*/ 63 h 63"/>
                <a:gd name="T4" fmla="*/ 43 w 63"/>
                <a:gd name="T5" fmla="*/ 49 h 63"/>
                <a:gd name="T6" fmla="*/ 20 w 63"/>
                <a:gd name="T7" fmla="*/ 49 h 63"/>
                <a:gd name="T8" fmla="*/ 15 w 63"/>
                <a:gd name="T9" fmla="*/ 63 h 63"/>
                <a:gd name="T10" fmla="*/ 0 w 63"/>
                <a:gd name="T11" fmla="*/ 63 h 63"/>
                <a:gd name="T12" fmla="*/ 24 w 63"/>
                <a:gd name="T13" fmla="*/ 0 h 63"/>
                <a:gd name="T14" fmla="*/ 39 w 63"/>
                <a:gd name="T15" fmla="*/ 0 h 63"/>
                <a:gd name="T16" fmla="*/ 63 w 63"/>
                <a:gd name="T17" fmla="*/ 63 h 63"/>
                <a:gd name="T18" fmla="*/ 31 w 63"/>
                <a:gd name="T19" fmla="*/ 16 h 63"/>
                <a:gd name="T20" fmla="*/ 23 w 63"/>
                <a:gd name="T21" fmla="*/ 39 h 63"/>
                <a:gd name="T22" fmla="*/ 40 w 63"/>
                <a:gd name="T23" fmla="*/ 39 h 63"/>
                <a:gd name="T24" fmla="*/ 31 w 63"/>
                <a:gd name="T2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48" y="63"/>
                  </a:lnTo>
                  <a:lnTo>
                    <a:pt x="43" y="49"/>
                  </a:lnTo>
                  <a:lnTo>
                    <a:pt x="20" y="49"/>
                  </a:lnTo>
                  <a:lnTo>
                    <a:pt x="15" y="63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63" y="63"/>
                  </a:lnTo>
                  <a:close/>
                  <a:moveTo>
                    <a:pt x="31" y="16"/>
                  </a:moveTo>
                  <a:lnTo>
                    <a:pt x="23" y="39"/>
                  </a:lnTo>
                  <a:lnTo>
                    <a:pt x="40" y="39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7E4BD45D-B910-4AA9-B394-F168BC453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5051" y="457200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39 w 53"/>
                <a:gd name="T3" fmla="*/ 63 h 63"/>
                <a:gd name="T4" fmla="*/ 39 w 53"/>
                <a:gd name="T5" fmla="*/ 36 h 63"/>
                <a:gd name="T6" fmla="*/ 14 w 53"/>
                <a:gd name="T7" fmla="*/ 36 h 63"/>
                <a:gd name="T8" fmla="*/ 14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14 w 53"/>
                <a:gd name="T15" fmla="*/ 0 h 63"/>
                <a:gd name="T16" fmla="*/ 14 w 53"/>
                <a:gd name="T17" fmla="*/ 24 h 63"/>
                <a:gd name="T18" fmla="*/ 39 w 53"/>
                <a:gd name="T19" fmla="*/ 24 h 63"/>
                <a:gd name="T20" fmla="*/ 39 w 53"/>
                <a:gd name="T21" fmla="*/ 0 h 63"/>
                <a:gd name="T22" fmla="*/ 53 w 53"/>
                <a:gd name="T23" fmla="*/ 0 h 63"/>
                <a:gd name="T24" fmla="*/ 53 w 5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39" y="63"/>
                  </a:lnTo>
                  <a:lnTo>
                    <a:pt x="39" y="36"/>
                  </a:lnTo>
                  <a:lnTo>
                    <a:pt x="14" y="36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39" y="24"/>
                  </a:lnTo>
                  <a:lnTo>
                    <a:pt x="39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1D385622-484B-4575-A3C6-9F97CC0F8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8238" y="457200"/>
              <a:ext cx="92075" cy="100012"/>
            </a:xfrm>
            <a:custGeom>
              <a:avLst/>
              <a:gdLst>
                <a:gd name="T0" fmla="*/ 32 w 58"/>
                <a:gd name="T1" fmla="*/ 25 h 63"/>
                <a:gd name="T2" fmla="*/ 58 w 58"/>
                <a:gd name="T3" fmla="*/ 63 h 63"/>
                <a:gd name="T4" fmla="*/ 41 w 58"/>
                <a:gd name="T5" fmla="*/ 63 h 63"/>
                <a:gd name="T6" fmla="*/ 22 w 58"/>
                <a:gd name="T7" fmla="*/ 35 h 63"/>
                <a:gd name="T8" fmla="*/ 14 w 58"/>
                <a:gd name="T9" fmla="*/ 43 h 63"/>
                <a:gd name="T10" fmla="*/ 14 w 58"/>
                <a:gd name="T11" fmla="*/ 63 h 63"/>
                <a:gd name="T12" fmla="*/ 0 w 58"/>
                <a:gd name="T13" fmla="*/ 63 h 63"/>
                <a:gd name="T14" fmla="*/ 0 w 58"/>
                <a:gd name="T15" fmla="*/ 0 h 63"/>
                <a:gd name="T16" fmla="*/ 14 w 58"/>
                <a:gd name="T17" fmla="*/ 0 h 63"/>
                <a:gd name="T18" fmla="*/ 14 w 58"/>
                <a:gd name="T19" fmla="*/ 26 h 63"/>
                <a:gd name="T20" fmla="*/ 39 w 58"/>
                <a:gd name="T21" fmla="*/ 0 h 63"/>
                <a:gd name="T22" fmla="*/ 56 w 58"/>
                <a:gd name="T23" fmla="*/ 0 h 63"/>
                <a:gd name="T24" fmla="*/ 32 w 58"/>
                <a:gd name="T25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3">
                  <a:moveTo>
                    <a:pt x="32" y="25"/>
                  </a:moveTo>
                  <a:lnTo>
                    <a:pt x="58" y="63"/>
                  </a:lnTo>
                  <a:lnTo>
                    <a:pt x="41" y="63"/>
                  </a:lnTo>
                  <a:lnTo>
                    <a:pt x="22" y="35"/>
                  </a:lnTo>
                  <a:lnTo>
                    <a:pt x="14" y="43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6"/>
                  </a:lnTo>
                  <a:lnTo>
                    <a:pt x="39" y="0"/>
                  </a:lnTo>
                  <a:lnTo>
                    <a:pt x="56" y="0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DD1D1CFC-4C55-42FC-9DFA-831882938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8413" y="617538"/>
              <a:ext cx="85725" cy="100012"/>
            </a:xfrm>
            <a:custGeom>
              <a:avLst/>
              <a:gdLst>
                <a:gd name="T0" fmla="*/ 54 w 54"/>
                <a:gd name="T1" fmla="*/ 63 h 63"/>
                <a:gd name="T2" fmla="*/ 40 w 54"/>
                <a:gd name="T3" fmla="*/ 63 h 63"/>
                <a:gd name="T4" fmla="*/ 40 w 54"/>
                <a:gd name="T5" fmla="*/ 36 h 63"/>
                <a:gd name="T6" fmla="*/ 14 w 54"/>
                <a:gd name="T7" fmla="*/ 36 h 63"/>
                <a:gd name="T8" fmla="*/ 14 w 54"/>
                <a:gd name="T9" fmla="*/ 63 h 63"/>
                <a:gd name="T10" fmla="*/ 0 w 54"/>
                <a:gd name="T11" fmla="*/ 63 h 63"/>
                <a:gd name="T12" fmla="*/ 0 w 54"/>
                <a:gd name="T13" fmla="*/ 0 h 63"/>
                <a:gd name="T14" fmla="*/ 14 w 54"/>
                <a:gd name="T15" fmla="*/ 0 h 63"/>
                <a:gd name="T16" fmla="*/ 14 w 54"/>
                <a:gd name="T17" fmla="*/ 24 h 63"/>
                <a:gd name="T18" fmla="*/ 40 w 54"/>
                <a:gd name="T19" fmla="*/ 24 h 63"/>
                <a:gd name="T20" fmla="*/ 40 w 54"/>
                <a:gd name="T21" fmla="*/ 0 h 63"/>
                <a:gd name="T22" fmla="*/ 54 w 54"/>
                <a:gd name="T23" fmla="*/ 0 h 63"/>
                <a:gd name="T24" fmla="*/ 54 w 54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3">
                  <a:moveTo>
                    <a:pt x="54" y="63"/>
                  </a:moveTo>
                  <a:lnTo>
                    <a:pt x="40" y="63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8" name="Freeform 14">
              <a:extLst>
                <a:ext uri="{FF2B5EF4-FFF2-40B4-BE49-F238E27FC236}">
                  <a16:creationId xmlns:a16="http://schemas.microsoft.com/office/drawing/2014/main" id="{E858CF4A-54A2-42F4-871A-946628999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188" y="617538"/>
              <a:ext cx="76200" cy="100012"/>
            </a:xfrm>
            <a:custGeom>
              <a:avLst/>
              <a:gdLst>
                <a:gd name="T0" fmla="*/ 47 w 48"/>
                <a:gd name="T1" fmla="*/ 12 h 63"/>
                <a:gd name="T2" fmla="*/ 13 w 48"/>
                <a:gd name="T3" fmla="*/ 12 h 63"/>
                <a:gd name="T4" fmla="*/ 13 w 48"/>
                <a:gd name="T5" fmla="*/ 25 h 63"/>
                <a:gd name="T6" fmla="*/ 44 w 48"/>
                <a:gd name="T7" fmla="*/ 25 h 63"/>
                <a:gd name="T8" fmla="*/ 44 w 48"/>
                <a:gd name="T9" fmla="*/ 36 h 63"/>
                <a:gd name="T10" fmla="*/ 13 w 48"/>
                <a:gd name="T11" fmla="*/ 36 h 63"/>
                <a:gd name="T12" fmla="*/ 13 w 48"/>
                <a:gd name="T13" fmla="*/ 52 h 63"/>
                <a:gd name="T14" fmla="*/ 48 w 48"/>
                <a:gd name="T15" fmla="*/ 52 h 63"/>
                <a:gd name="T16" fmla="*/ 48 w 48"/>
                <a:gd name="T17" fmla="*/ 63 h 63"/>
                <a:gd name="T18" fmla="*/ 0 w 48"/>
                <a:gd name="T19" fmla="*/ 63 h 63"/>
                <a:gd name="T20" fmla="*/ 0 w 48"/>
                <a:gd name="T21" fmla="*/ 0 h 63"/>
                <a:gd name="T22" fmla="*/ 47 w 48"/>
                <a:gd name="T23" fmla="*/ 0 h 63"/>
                <a:gd name="T24" fmla="*/ 47 w 48"/>
                <a:gd name="T25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3">
                  <a:moveTo>
                    <a:pt x="47" y="12"/>
                  </a:moveTo>
                  <a:lnTo>
                    <a:pt x="13" y="12"/>
                  </a:lnTo>
                  <a:lnTo>
                    <a:pt x="13" y="25"/>
                  </a:lnTo>
                  <a:lnTo>
                    <a:pt x="44" y="25"/>
                  </a:lnTo>
                  <a:lnTo>
                    <a:pt x="44" y="36"/>
                  </a:lnTo>
                  <a:lnTo>
                    <a:pt x="13" y="36"/>
                  </a:lnTo>
                  <a:lnTo>
                    <a:pt x="13" y="52"/>
                  </a:lnTo>
                  <a:lnTo>
                    <a:pt x="48" y="52"/>
                  </a:lnTo>
                  <a:lnTo>
                    <a:pt x="48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9" name="Freeform 15">
              <a:extLst>
                <a:ext uri="{FF2B5EF4-FFF2-40B4-BE49-F238E27FC236}">
                  <a16:creationId xmlns:a16="http://schemas.microsoft.com/office/drawing/2014/main" id="{D0205A34-885D-450C-9FC6-8B61F4C8E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6" y="617538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39 w 53"/>
                <a:gd name="T3" fmla="*/ 63 h 63"/>
                <a:gd name="T4" fmla="*/ 39 w 53"/>
                <a:gd name="T5" fmla="*/ 12 h 63"/>
                <a:gd name="T6" fmla="*/ 14 w 53"/>
                <a:gd name="T7" fmla="*/ 12 h 63"/>
                <a:gd name="T8" fmla="*/ 14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53 w 53"/>
                <a:gd name="T15" fmla="*/ 0 h 63"/>
                <a:gd name="T16" fmla="*/ 53 w 5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39" y="63"/>
                  </a:lnTo>
                  <a:lnTo>
                    <a:pt x="39" y="12"/>
                  </a:lnTo>
                  <a:lnTo>
                    <a:pt x="14" y="12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312D1D34-045F-458B-87AF-FD0648A548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6863" y="617538"/>
              <a:ext cx="80963" cy="100012"/>
            </a:xfrm>
            <a:custGeom>
              <a:avLst/>
              <a:gdLst>
                <a:gd name="T0" fmla="*/ 62 w 114"/>
                <a:gd name="T1" fmla="*/ 0 h 143"/>
                <a:gd name="T2" fmla="*/ 114 w 114"/>
                <a:gd name="T3" fmla="*/ 46 h 143"/>
                <a:gd name="T4" fmla="*/ 64 w 114"/>
                <a:gd name="T5" fmla="*/ 92 h 143"/>
                <a:gd name="T6" fmla="*/ 32 w 114"/>
                <a:gd name="T7" fmla="*/ 92 h 143"/>
                <a:gd name="T8" fmla="*/ 32 w 114"/>
                <a:gd name="T9" fmla="*/ 143 h 143"/>
                <a:gd name="T10" fmla="*/ 0 w 114"/>
                <a:gd name="T11" fmla="*/ 143 h 143"/>
                <a:gd name="T12" fmla="*/ 0 w 114"/>
                <a:gd name="T13" fmla="*/ 0 h 143"/>
                <a:gd name="T14" fmla="*/ 62 w 114"/>
                <a:gd name="T15" fmla="*/ 0 h 143"/>
                <a:gd name="T16" fmla="*/ 32 w 114"/>
                <a:gd name="T17" fmla="*/ 67 h 143"/>
                <a:gd name="T18" fmla="*/ 59 w 114"/>
                <a:gd name="T19" fmla="*/ 67 h 143"/>
                <a:gd name="T20" fmla="*/ 84 w 114"/>
                <a:gd name="T21" fmla="*/ 47 h 143"/>
                <a:gd name="T22" fmla="*/ 60 w 114"/>
                <a:gd name="T23" fmla="*/ 26 h 143"/>
                <a:gd name="T24" fmla="*/ 32 w 114"/>
                <a:gd name="T25" fmla="*/ 26 h 143"/>
                <a:gd name="T26" fmla="*/ 32 w 114"/>
                <a:gd name="T27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43">
                  <a:moveTo>
                    <a:pt x="62" y="0"/>
                  </a:moveTo>
                  <a:cubicBezTo>
                    <a:pt x="93" y="0"/>
                    <a:pt x="114" y="15"/>
                    <a:pt x="114" y="46"/>
                  </a:cubicBezTo>
                  <a:cubicBezTo>
                    <a:pt x="114" y="77"/>
                    <a:pt x="92" y="92"/>
                    <a:pt x="64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2" y="0"/>
                  </a:lnTo>
                  <a:close/>
                  <a:moveTo>
                    <a:pt x="32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73" y="67"/>
                    <a:pt x="84" y="62"/>
                    <a:pt x="84" y="47"/>
                  </a:cubicBezTo>
                  <a:cubicBezTo>
                    <a:pt x="84" y="31"/>
                    <a:pt x="73" y="26"/>
                    <a:pt x="60" y="26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32" y="67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BE32A42B-AB54-49CE-A230-FC22B2189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7351" y="615950"/>
              <a:ext cx="98425" cy="104775"/>
            </a:xfrm>
            <a:custGeom>
              <a:avLst/>
              <a:gdLst>
                <a:gd name="T0" fmla="*/ 140 w 140"/>
                <a:gd name="T1" fmla="*/ 75 h 149"/>
                <a:gd name="T2" fmla="*/ 70 w 140"/>
                <a:gd name="T3" fmla="*/ 149 h 149"/>
                <a:gd name="T4" fmla="*/ 0 w 140"/>
                <a:gd name="T5" fmla="*/ 75 h 149"/>
                <a:gd name="T6" fmla="*/ 70 w 140"/>
                <a:gd name="T7" fmla="*/ 0 h 149"/>
                <a:gd name="T8" fmla="*/ 140 w 140"/>
                <a:gd name="T9" fmla="*/ 75 h 149"/>
                <a:gd name="T10" fmla="*/ 31 w 140"/>
                <a:gd name="T11" fmla="*/ 74 h 149"/>
                <a:gd name="T12" fmla="*/ 70 w 140"/>
                <a:gd name="T13" fmla="*/ 123 h 149"/>
                <a:gd name="T14" fmla="*/ 108 w 140"/>
                <a:gd name="T15" fmla="*/ 74 h 149"/>
                <a:gd name="T16" fmla="*/ 70 w 140"/>
                <a:gd name="T17" fmla="*/ 26 h 149"/>
                <a:gd name="T18" fmla="*/ 31 w 140"/>
                <a:gd name="T19" fmla="*/ 7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9">
                  <a:moveTo>
                    <a:pt x="140" y="75"/>
                  </a:moveTo>
                  <a:cubicBezTo>
                    <a:pt x="140" y="119"/>
                    <a:pt x="112" y="149"/>
                    <a:pt x="70" y="149"/>
                  </a:cubicBezTo>
                  <a:cubicBezTo>
                    <a:pt x="28" y="149"/>
                    <a:pt x="0" y="119"/>
                    <a:pt x="0" y="75"/>
                  </a:cubicBezTo>
                  <a:cubicBezTo>
                    <a:pt x="0" y="30"/>
                    <a:pt x="28" y="0"/>
                    <a:pt x="70" y="0"/>
                  </a:cubicBezTo>
                  <a:cubicBezTo>
                    <a:pt x="112" y="0"/>
                    <a:pt x="140" y="30"/>
                    <a:pt x="140" y="75"/>
                  </a:cubicBezTo>
                  <a:close/>
                  <a:moveTo>
                    <a:pt x="31" y="74"/>
                  </a:moveTo>
                  <a:cubicBezTo>
                    <a:pt x="31" y="105"/>
                    <a:pt x="46" y="123"/>
                    <a:pt x="70" y="123"/>
                  </a:cubicBezTo>
                  <a:cubicBezTo>
                    <a:pt x="94" y="123"/>
                    <a:pt x="108" y="105"/>
                    <a:pt x="108" y="74"/>
                  </a:cubicBezTo>
                  <a:cubicBezTo>
                    <a:pt x="108" y="44"/>
                    <a:pt x="94" y="26"/>
                    <a:pt x="70" y="26"/>
                  </a:cubicBezTo>
                  <a:cubicBezTo>
                    <a:pt x="46" y="26"/>
                    <a:pt x="31" y="45"/>
                    <a:pt x="31" y="74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id="{173A4DC0-67B9-4992-97A2-85F7E6D923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5301" y="617538"/>
              <a:ext cx="109538" cy="100012"/>
            </a:xfrm>
            <a:custGeom>
              <a:avLst/>
              <a:gdLst>
                <a:gd name="T0" fmla="*/ 93 w 155"/>
                <a:gd name="T1" fmla="*/ 127 h 143"/>
                <a:gd name="T2" fmla="*/ 93 w 155"/>
                <a:gd name="T3" fmla="*/ 143 h 143"/>
                <a:gd name="T4" fmla="*/ 62 w 155"/>
                <a:gd name="T5" fmla="*/ 143 h 143"/>
                <a:gd name="T6" fmla="*/ 62 w 155"/>
                <a:gd name="T7" fmla="*/ 127 h 143"/>
                <a:gd name="T8" fmla="*/ 0 w 155"/>
                <a:gd name="T9" fmla="*/ 70 h 143"/>
                <a:gd name="T10" fmla="*/ 62 w 155"/>
                <a:gd name="T11" fmla="*/ 14 h 143"/>
                <a:gd name="T12" fmla="*/ 62 w 155"/>
                <a:gd name="T13" fmla="*/ 0 h 143"/>
                <a:gd name="T14" fmla="*/ 93 w 155"/>
                <a:gd name="T15" fmla="*/ 0 h 143"/>
                <a:gd name="T16" fmla="*/ 93 w 155"/>
                <a:gd name="T17" fmla="*/ 14 h 143"/>
                <a:gd name="T18" fmla="*/ 155 w 155"/>
                <a:gd name="T19" fmla="*/ 70 h 143"/>
                <a:gd name="T20" fmla="*/ 93 w 155"/>
                <a:gd name="T21" fmla="*/ 127 h 143"/>
                <a:gd name="T22" fmla="*/ 62 w 155"/>
                <a:gd name="T23" fmla="*/ 37 h 143"/>
                <a:gd name="T24" fmla="*/ 31 w 155"/>
                <a:gd name="T25" fmla="*/ 70 h 143"/>
                <a:gd name="T26" fmla="*/ 62 w 155"/>
                <a:gd name="T27" fmla="*/ 104 h 143"/>
                <a:gd name="T28" fmla="*/ 62 w 155"/>
                <a:gd name="T29" fmla="*/ 37 h 143"/>
                <a:gd name="T30" fmla="*/ 93 w 155"/>
                <a:gd name="T31" fmla="*/ 37 h 143"/>
                <a:gd name="T32" fmla="*/ 93 w 155"/>
                <a:gd name="T33" fmla="*/ 104 h 143"/>
                <a:gd name="T34" fmla="*/ 125 w 155"/>
                <a:gd name="T35" fmla="*/ 70 h 143"/>
                <a:gd name="T36" fmla="*/ 93 w 155"/>
                <a:gd name="T37" fmla="*/ 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43">
                  <a:moveTo>
                    <a:pt x="93" y="127"/>
                  </a:moveTo>
                  <a:cubicBezTo>
                    <a:pt x="93" y="143"/>
                    <a:pt x="93" y="143"/>
                    <a:pt x="93" y="143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26" y="126"/>
                    <a:pt x="0" y="106"/>
                    <a:pt x="0" y="70"/>
                  </a:cubicBezTo>
                  <a:cubicBezTo>
                    <a:pt x="0" y="36"/>
                    <a:pt x="25" y="16"/>
                    <a:pt x="62" y="1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130" y="16"/>
                    <a:pt x="155" y="36"/>
                    <a:pt x="155" y="70"/>
                  </a:cubicBezTo>
                  <a:cubicBezTo>
                    <a:pt x="155" y="106"/>
                    <a:pt x="130" y="126"/>
                    <a:pt x="93" y="127"/>
                  </a:cubicBezTo>
                  <a:close/>
                  <a:moveTo>
                    <a:pt x="62" y="37"/>
                  </a:moveTo>
                  <a:cubicBezTo>
                    <a:pt x="42" y="38"/>
                    <a:pt x="31" y="50"/>
                    <a:pt x="31" y="70"/>
                  </a:cubicBezTo>
                  <a:cubicBezTo>
                    <a:pt x="31" y="89"/>
                    <a:pt x="42" y="103"/>
                    <a:pt x="62" y="104"/>
                  </a:cubicBezTo>
                  <a:lnTo>
                    <a:pt x="62" y="37"/>
                  </a:lnTo>
                  <a:close/>
                  <a:moveTo>
                    <a:pt x="93" y="37"/>
                  </a:moveTo>
                  <a:cubicBezTo>
                    <a:pt x="93" y="104"/>
                    <a:pt x="93" y="104"/>
                    <a:pt x="93" y="104"/>
                  </a:cubicBezTo>
                  <a:cubicBezTo>
                    <a:pt x="113" y="103"/>
                    <a:pt x="125" y="89"/>
                    <a:pt x="125" y="70"/>
                  </a:cubicBezTo>
                  <a:cubicBezTo>
                    <a:pt x="125" y="50"/>
                    <a:pt x="114" y="38"/>
                    <a:pt x="93" y="37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2F1E4F92-645C-4FE8-B24B-213B5D7E6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126" y="617538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40 w 53"/>
                <a:gd name="T3" fmla="*/ 63 h 63"/>
                <a:gd name="T4" fmla="*/ 40 w 53"/>
                <a:gd name="T5" fmla="*/ 20 h 63"/>
                <a:gd name="T6" fmla="*/ 39 w 53"/>
                <a:gd name="T7" fmla="*/ 20 h 63"/>
                <a:gd name="T8" fmla="*/ 15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14 w 53"/>
                <a:gd name="T15" fmla="*/ 0 h 63"/>
                <a:gd name="T16" fmla="*/ 14 w 53"/>
                <a:gd name="T17" fmla="*/ 44 h 63"/>
                <a:gd name="T18" fmla="*/ 14 w 53"/>
                <a:gd name="T19" fmla="*/ 44 h 63"/>
                <a:gd name="T20" fmla="*/ 38 w 53"/>
                <a:gd name="T21" fmla="*/ 0 h 63"/>
                <a:gd name="T22" fmla="*/ 53 w 53"/>
                <a:gd name="T23" fmla="*/ 0 h 63"/>
                <a:gd name="T24" fmla="*/ 53 w 5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40" y="63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15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29F1B415-FDC0-4FB2-8CAD-7963DA256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6" y="617538"/>
              <a:ext cx="90488" cy="103187"/>
            </a:xfrm>
            <a:custGeom>
              <a:avLst/>
              <a:gdLst>
                <a:gd name="T0" fmla="*/ 129 w 129"/>
                <a:gd name="T1" fmla="*/ 143 h 146"/>
                <a:gd name="T2" fmla="*/ 98 w 129"/>
                <a:gd name="T3" fmla="*/ 143 h 146"/>
                <a:gd name="T4" fmla="*/ 98 w 129"/>
                <a:gd name="T5" fmla="*/ 27 h 146"/>
                <a:gd name="T6" fmla="*/ 60 w 129"/>
                <a:gd name="T7" fmla="*/ 27 h 146"/>
                <a:gd name="T8" fmla="*/ 58 w 129"/>
                <a:gd name="T9" fmla="*/ 87 h 146"/>
                <a:gd name="T10" fmla="*/ 18 w 129"/>
                <a:gd name="T11" fmla="*/ 146 h 146"/>
                <a:gd name="T12" fmla="*/ 0 w 129"/>
                <a:gd name="T13" fmla="*/ 143 h 146"/>
                <a:gd name="T14" fmla="*/ 0 w 129"/>
                <a:gd name="T15" fmla="*/ 118 h 146"/>
                <a:gd name="T16" fmla="*/ 11 w 129"/>
                <a:gd name="T17" fmla="*/ 120 h 146"/>
                <a:gd name="T18" fmla="*/ 27 w 129"/>
                <a:gd name="T19" fmla="*/ 87 h 146"/>
                <a:gd name="T20" fmla="*/ 30 w 129"/>
                <a:gd name="T21" fmla="*/ 0 h 146"/>
                <a:gd name="T22" fmla="*/ 129 w 129"/>
                <a:gd name="T23" fmla="*/ 0 h 146"/>
                <a:gd name="T24" fmla="*/ 129 w 129"/>
                <a:gd name="T25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46">
                  <a:moveTo>
                    <a:pt x="129" y="143"/>
                  </a:moveTo>
                  <a:cubicBezTo>
                    <a:pt x="98" y="143"/>
                    <a:pt x="98" y="143"/>
                    <a:pt x="98" y="143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6" y="128"/>
                    <a:pt x="42" y="146"/>
                    <a:pt x="18" y="146"/>
                  </a:cubicBezTo>
                  <a:cubicBezTo>
                    <a:pt x="12" y="146"/>
                    <a:pt x="5" y="145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9"/>
                    <a:pt x="7" y="120"/>
                    <a:pt x="11" y="120"/>
                  </a:cubicBezTo>
                  <a:cubicBezTo>
                    <a:pt x="20" y="120"/>
                    <a:pt x="27" y="116"/>
                    <a:pt x="27" y="8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9" y="0"/>
                    <a:pt x="129" y="0"/>
                    <a:pt x="129" y="0"/>
                  </a:cubicBezTo>
                  <a:lnTo>
                    <a:pt x="129" y="14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C47CEA10-F96A-4BF5-BA8C-B8D70CC63C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3913" y="617538"/>
              <a:ext cx="80963" cy="100012"/>
            </a:xfrm>
            <a:custGeom>
              <a:avLst/>
              <a:gdLst>
                <a:gd name="T0" fmla="*/ 63 w 115"/>
                <a:gd name="T1" fmla="*/ 143 h 143"/>
                <a:gd name="T2" fmla="*/ 0 w 115"/>
                <a:gd name="T3" fmla="*/ 143 h 143"/>
                <a:gd name="T4" fmla="*/ 0 w 115"/>
                <a:gd name="T5" fmla="*/ 0 h 143"/>
                <a:gd name="T6" fmla="*/ 31 w 115"/>
                <a:gd name="T7" fmla="*/ 0 h 143"/>
                <a:gd name="T8" fmla="*/ 31 w 115"/>
                <a:gd name="T9" fmla="*/ 52 h 143"/>
                <a:gd name="T10" fmla="*/ 64 w 115"/>
                <a:gd name="T11" fmla="*/ 52 h 143"/>
                <a:gd name="T12" fmla="*/ 115 w 115"/>
                <a:gd name="T13" fmla="*/ 97 h 143"/>
                <a:gd name="T14" fmla="*/ 63 w 115"/>
                <a:gd name="T15" fmla="*/ 143 h 143"/>
                <a:gd name="T16" fmla="*/ 60 w 115"/>
                <a:gd name="T17" fmla="*/ 76 h 143"/>
                <a:gd name="T18" fmla="*/ 31 w 115"/>
                <a:gd name="T19" fmla="*/ 76 h 143"/>
                <a:gd name="T20" fmla="*/ 31 w 115"/>
                <a:gd name="T21" fmla="*/ 117 h 143"/>
                <a:gd name="T22" fmla="*/ 60 w 115"/>
                <a:gd name="T23" fmla="*/ 117 h 143"/>
                <a:gd name="T24" fmla="*/ 84 w 115"/>
                <a:gd name="T25" fmla="*/ 97 h 143"/>
                <a:gd name="T26" fmla="*/ 60 w 115"/>
                <a:gd name="T27" fmla="*/ 7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43">
                  <a:moveTo>
                    <a:pt x="63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93" y="52"/>
                    <a:pt x="115" y="66"/>
                    <a:pt x="115" y="97"/>
                  </a:cubicBezTo>
                  <a:cubicBezTo>
                    <a:pt x="115" y="128"/>
                    <a:pt x="93" y="143"/>
                    <a:pt x="63" y="143"/>
                  </a:cubicBezTo>
                  <a:close/>
                  <a:moveTo>
                    <a:pt x="60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75" y="117"/>
                    <a:pt x="84" y="112"/>
                    <a:pt x="84" y="97"/>
                  </a:cubicBezTo>
                  <a:cubicBezTo>
                    <a:pt x="84" y="82"/>
                    <a:pt x="74" y="76"/>
                    <a:pt x="60" y="76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6" name="Freeform 22">
              <a:extLst>
                <a:ext uri="{FF2B5EF4-FFF2-40B4-BE49-F238E27FC236}">
                  <a16:creationId xmlns:a16="http://schemas.microsoft.com/office/drawing/2014/main" id="{E8CD61A3-2A36-4390-9D27-20DB488FA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7576" y="617538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39 w 53"/>
                <a:gd name="T3" fmla="*/ 63 h 63"/>
                <a:gd name="T4" fmla="*/ 39 w 53"/>
                <a:gd name="T5" fmla="*/ 36 h 63"/>
                <a:gd name="T6" fmla="*/ 14 w 53"/>
                <a:gd name="T7" fmla="*/ 36 h 63"/>
                <a:gd name="T8" fmla="*/ 14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14 w 53"/>
                <a:gd name="T15" fmla="*/ 0 h 63"/>
                <a:gd name="T16" fmla="*/ 14 w 53"/>
                <a:gd name="T17" fmla="*/ 24 h 63"/>
                <a:gd name="T18" fmla="*/ 39 w 53"/>
                <a:gd name="T19" fmla="*/ 24 h 63"/>
                <a:gd name="T20" fmla="*/ 39 w 53"/>
                <a:gd name="T21" fmla="*/ 0 h 63"/>
                <a:gd name="T22" fmla="*/ 53 w 53"/>
                <a:gd name="T23" fmla="*/ 0 h 63"/>
                <a:gd name="T24" fmla="*/ 53 w 5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39" y="63"/>
                  </a:lnTo>
                  <a:lnTo>
                    <a:pt x="39" y="36"/>
                  </a:lnTo>
                  <a:lnTo>
                    <a:pt x="14" y="36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39" y="24"/>
                  </a:lnTo>
                  <a:lnTo>
                    <a:pt x="39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7" name="Freeform 23">
              <a:extLst>
                <a:ext uri="{FF2B5EF4-FFF2-40B4-BE49-F238E27FC236}">
                  <a16:creationId xmlns:a16="http://schemas.microsoft.com/office/drawing/2014/main" id="{6B4FE63B-B1A8-466C-9F02-D0712B749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82351" y="617538"/>
              <a:ext cx="106363" cy="100012"/>
            </a:xfrm>
            <a:custGeom>
              <a:avLst/>
              <a:gdLst>
                <a:gd name="T0" fmla="*/ 55 w 154"/>
                <a:gd name="T1" fmla="*/ 143 h 143"/>
                <a:gd name="T2" fmla="*/ 0 w 154"/>
                <a:gd name="T3" fmla="*/ 143 h 143"/>
                <a:gd name="T4" fmla="*/ 0 w 154"/>
                <a:gd name="T5" fmla="*/ 0 h 143"/>
                <a:gd name="T6" fmla="*/ 31 w 154"/>
                <a:gd name="T7" fmla="*/ 0 h 143"/>
                <a:gd name="T8" fmla="*/ 31 w 154"/>
                <a:gd name="T9" fmla="*/ 52 h 143"/>
                <a:gd name="T10" fmla="*/ 57 w 154"/>
                <a:gd name="T11" fmla="*/ 52 h 143"/>
                <a:gd name="T12" fmla="*/ 107 w 154"/>
                <a:gd name="T13" fmla="*/ 97 h 143"/>
                <a:gd name="T14" fmla="*/ 55 w 154"/>
                <a:gd name="T15" fmla="*/ 143 h 143"/>
                <a:gd name="T16" fmla="*/ 53 w 154"/>
                <a:gd name="T17" fmla="*/ 76 h 143"/>
                <a:gd name="T18" fmla="*/ 31 w 154"/>
                <a:gd name="T19" fmla="*/ 76 h 143"/>
                <a:gd name="T20" fmla="*/ 31 w 154"/>
                <a:gd name="T21" fmla="*/ 117 h 143"/>
                <a:gd name="T22" fmla="*/ 53 w 154"/>
                <a:gd name="T23" fmla="*/ 117 h 143"/>
                <a:gd name="T24" fmla="*/ 77 w 154"/>
                <a:gd name="T25" fmla="*/ 97 h 143"/>
                <a:gd name="T26" fmla="*/ 53 w 154"/>
                <a:gd name="T27" fmla="*/ 76 h 143"/>
                <a:gd name="T28" fmla="*/ 154 w 154"/>
                <a:gd name="T29" fmla="*/ 0 h 143"/>
                <a:gd name="T30" fmla="*/ 154 w 154"/>
                <a:gd name="T31" fmla="*/ 143 h 143"/>
                <a:gd name="T32" fmla="*/ 123 w 154"/>
                <a:gd name="T33" fmla="*/ 143 h 143"/>
                <a:gd name="T34" fmla="*/ 123 w 154"/>
                <a:gd name="T35" fmla="*/ 0 h 143"/>
                <a:gd name="T36" fmla="*/ 154 w 154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143">
                  <a:moveTo>
                    <a:pt x="55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85" y="52"/>
                    <a:pt x="107" y="66"/>
                    <a:pt x="107" y="97"/>
                  </a:cubicBezTo>
                  <a:cubicBezTo>
                    <a:pt x="107" y="128"/>
                    <a:pt x="86" y="143"/>
                    <a:pt x="55" y="143"/>
                  </a:cubicBezTo>
                  <a:close/>
                  <a:moveTo>
                    <a:pt x="53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68" y="117"/>
                    <a:pt x="77" y="112"/>
                    <a:pt x="77" y="97"/>
                  </a:cubicBezTo>
                  <a:cubicBezTo>
                    <a:pt x="77" y="82"/>
                    <a:pt x="67" y="76"/>
                    <a:pt x="53" y="76"/>
                  </a:cubicBezTo>
                  <a:close/>
                  <a:moveTo>
                    <a:pt x="154" y="0"/>
                  </a:moveTo>
                  <a:cubicBezTo>
                    <a:pt x="154" y="143"/>
                    <a:pt x="154" y="143"/>
                    <a:pt x="154" y="14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8" name="Freeform 24">
              <a:extLst>
                <a:ext uri="{FF2B5EF4-FFF2-40B4-BE49-F238E27FC236}">
                  <a16:creationId xmlns:a16="http://schemas.microsoft.com/office/drawing/2014/main" id="{378AA552-1E30-4DF8-8650-5186456D4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8238" y="617538"/>
              <a:ext cx="95250" cy="100012"/>
            </a:xfrm>
            <a:custGeom>
              <a:avLst/>
              <a:gdLst>
                <a:gd name="T0" fmla="*/ 38 w 60"/>
                <a:gd name="T1" fmla="*/ 30 h 63"/>
                <a:gd name="T2" fmla="*/ 60 w 60"/>
                <a:gd name="T3" fmla="*/ 63 h 63"/>
                <a:gd name="T4" fmla="*/ 43 w 60"/>
                <a:gd name="T5" fmla="*/ 63 h 63"/>
                <a:gd name="T6" fmla="*/ 29 w 60"/>
                <a:gd name="T7" fmla="*/ 41 h 63"/>
                <a:gd name="T8" fmla="*/ 16 w 60"/>
                <a:gd name="T9" fmla="*/ 63 h 63"/>
                <a:gd name="T10" fmla="*/ 0 w 60"/>
                <a:gd name="T11" fmla="*/ 63 h 63"/>
                <a:gd name="T12" fmla="*/ 22 w 60"/>
                <a:gd name="T13" fmla="*/ 30 h 63"/>
                <a:gd name="T14" fmla="*/ 2 w 60"/>
                <a:gd name="T15" fmla="*/ 0 h 63"/>
                <a:gd name="T16" fmla="*/ 17 w 60"/>
                <a:gd name="T17" fmla="*/ 0 h 63"/>
                <a:gd name="T18" fmla="*/ 30 w 60"/>
                <a:gd name="T19" fmla="*/ 21 h 63"/>
                <a:gd name="T20" fmla="*/ 43 w 60"/>
                <a:gd name="T21" fmla="*/ 0 h 63"/>
                <a:gd name="T22" fmla="*/ 58 w 60"/>
                <a:gd name="T23" fmla="*/ 0 h 63"/>
                <a:gd name="T24" fmla="*/ 38 w 60"/>
                <a:gd name="T25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3">
                  <a:moveTo>
                    <a:pt x="38" y="30"/>
                  </a:moveTo>
                  <a:lnTo>
                    <a:pt x="60" y="63"/>
                  </a:lnTo>
                  <a:lnTo>
                    <a:pt x="43" y="63"/>
                  </a:lnTo>
                  <a:lnTo>
                    <a:pt x="29" y="41"/>
                  </a:lnTo>
                  <a:lnTo>
                    <a:pt x="16" y="63"/>
                  </a:lnTo>
                  <a:lnTo>
                    <a:pt x="0" y="63"/>
                  </a:lnTo>
                  <a:lnTo>
                    <a:pt x="22" y="30"/>
                  </a:lnTo>
                  <a:lnTo>
                    <a:pt x="2" y="0"/>
                  </a:lnTo>
                  <a:lnTo>
                    <a:pt x="17" y="0"/>
                  </a:lnTo>
                  <a:lnTo>
                    <a:pt x="30" y="21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9" name="Freeform 25">
              <a:extLst>
                <a:ext uri="{FF2B5EF4-FFF2-40B4-BE49-F238E27FC236}">
                  <a16:creationId xmlns:a16="http://schemas.microsoft.com/office/drawing/2014/main" id="{3BC672B2-0013-47C2-8DC5-0D264398E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6101" y="777875"/>
              <a:ext cx="98425" cy="98425"/>
            </a:xfrm>
            <a:custGeom>
              <a:avLst/>
              <a:gdLst>
                <a:gd name="T0" fmla="*/ 62 w 62"/>
                <a:gd name="T1" fmla="*/ 62 h 62"/>
                <a:gd name="T2" fmla="*/ 48 w 62"/>
                <a:gd name="T3" fmla="*/ 62 h 62"/>
                <a:gd name="T4" fmla="*/ 43 w 62"/>
                <a:gd name="T5" fmla="*/ 49 h 62"/>
                <a:gd name="T6" fmla="*/ 19 w 62"/>
                <a:gd name="T7" fmla="*/ 49 h 62"/>
                <a:gd name="T8" fmla="*/ 15 w 62"/>
                <a:gd name="T9" fmla="*/ 62 h 62"/>
                <a:gd name="T10" fmla="*/ 0 w 62"/>
                <a:gd name="T11" fmla="*/ 62 h 62"/>
                <a:gd name="T12" fmla="*/ 24 w 62"/>
                <a:gd name="T13" fmla="*/ 0 h 62"/>
                <a:gd name="T14" fmla="*/ 38 w 62"/>
                <a:gd name="T15" fmla="*/ 0 h 62"/>
                <a:gd name="T16" fmla="*/ 62 w 62"/>
                <a:gd name="T17" fmla="*/ 62 h 62"/>
                <a:gd name="T18" fmla="*/ 31 w 62"/>
                <a:gd name="T19" fmla="*/ 15 h 62"/>
                <a:gd name="T20" fmla="*/ 23 w 62"/>
                <a:gd name="T21" fmla="*/ 39 h 62"/>
                <a:gd name="T22" fmla="*/ 40 w 62"/>
                <a:gd name="T23" fmla="*/ 39 h 62"/>
                <a:gd name="T24" fmla="*/ 31 w 62"/>
                <a:gd name="T25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48" y="62"/>
                  </a:lnTo>
                  <a:lnTo>
                    <a:pt x="43" y="49"/>
                  </a:lnTo>
                  <a:lnTo>
                    <a:pt x="19" y="49"/>
                  </a:lnTo>
                  <a:lnTo>
                    <a:pt x="15" y="62"/>
                  </a:lnTo>
                  <a:lnTo>
                    <a:pt x="0" y="62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62"/>
                  </a:lnTo>
                  <a:close/>
                  <a:moveTo>
                    <a:pt x="31" y="15"/>
                  </a:moveTo>
                  <a:lnTo>
                    <a:pt x="23" y="39"/>
                  </a:lnTo>
                  <a:lnTo>
                    <a:pt x="40" y="39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48F609A7-7709-4B4B-8981-BE3902690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777875"/>
              <a:ext cx="92075" cy="98425"/>
            </a:xfrm>
            <a:custGeom>
              <a:avLst/>
              <a:gdLst>
                <a:gd name="T0" fmla="*/ 31 w 58"/>
                <a:gd name="T1" fmla="*/ 24 h 62"/>
                <a:gd name="T2" fmla="*/ 58 w 58"/>
                <a:gd name="T3" fmla="*/ 62 h 62"/>
                <a:gd name="T4" fmla="*/ 41 w 58"/>
                <a:gd name="T5" fmla="*/ 62 h 62"/>
                <a:gd name="T6" fmla="*/ 22 w 58"/>
                <a:gd name="T7" fmla="*/ 34 h 62"/>
                <a:gd name="T8" fmla="*/ 14 w 58"/>
                <a:gd name="T9" fmla="*/ 42 h 62"/>
                <a:gd name="T10" fmla="*/ 14 w 58"/>
                <a:gd name="T11" fmla="*/ 62 h 62"/>
                <a:gd name="T12" fmla="*/ 0 w 58"/>
                <a:gd name="T13" fmla="*/ 62 h 62"/>
                <a:gd name="T14" fmla="*/ 0 w 58"/>
                <a:gd name="T15" fmla="*/ 0 h 62"/>
                <a:gd name="T16" fmla="*/ 14 w 58"/>
                <a:gd name="T17" fmla="*/ 0 h 62"/>
                <a:gd name="T18" fmla="*/ 14 w 58"/>
                <a:gd name="T19" fmla="*/ 26 h 62"/>
                <a:gd name="T20" fmla="*/ 38 w 58"/>
                <a:gd name="T21" fmla="*/ 0 h 62"/>
                <a:gd name="T22" fmla="*/ 56 w 58"/>
                <a:gd name="T23" fmla="*/ 0 h 62"/>
                <a:gd name="T24" fmla="*/ 31 w 58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1" y="24"/>
                  </a:moveTo>
                  <a:lnTo>
                    <a:pt x="58" y="62"/>
                  </a:lnTo>
                  <a:lnTo>
                    <a:pt x="41" y="62"/>
                  </a:lnTo>
                  <a:lnTo>
                    <a:pt x="22" y="34"/>
                  </a:lnTo>
                  <a:lnTo>
                    <a:pt x="14" y="42"/>
                  </a:lnTo>
                  <a:lnTo>
                    <a:pt x="14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6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DF7F391F-780B-4F8E-B331-34F6E4047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7713" y="777875"/>
              <a:ext cx="80963" cy="98425"/>
            </a:xfrm>
            <a:custGeom>
              <a:avLst/>
              <a:gdLst>
                <a:gd name="T0" fmla="*/ 51 w 51"/>
                <a:gd name="T1" fmla="*/ 12 h 62"/>
                <a:gd name="T2" fmla="*/ 32 w 51"/>
                <a:gd name="T3" fmla="*/ 12 h 62"/>
                <a:gd name="T4" fmla="*/ 32 w 51"/>
                <a:gd name="T5" fmla="*/ 62 h 62"/>
                <a:gd name="T6" fmla="*/ 19 w 51"/>
                <a:gd name="T7" fmla="*/ 62 h 62"/>
                <a:gd name="T8" fmla="*/ 19 w 51"/>
                <a:gd name="T9" fmla="*/ 12 h 62"/>
                <a:gd name="T10" fmla="*/ 0 w 51"/>
                <a:gd name="T11" fmla="*/ 12 h 62"/>
                <a:gd name="T12" fmla="*/ 0 w 51"/>
                <a:gd name="T13" fmla="*/ 0 h 62"/>
                <a:gd name="T14" fmla="*/ 51 w 51"/>
                <a:gd name="T15" fmla="*/ 0 h 62"/>
                <a:gd name="T16" fmla="*/ 51 w 51"/>
                <a:gd name="T17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2">
                  <a:moveTo>
                    <a:pt x="51" y="12"/>
                  </a:moveTo>
                  <a:lnTo>
                    <a:pt x="32" y="12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2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91038082-B221-4524-AD4B-953CC95FD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788" y="777875"/>
              <a:ext cx="85725" cy="98425"/>
            </a:xfrm>
            <a:custGeom>
              <a:avLst/>
              <a:gdLst>
                <a:gd name="T0" fmla="*/ 54 w 54"/>
                <a:gd name="T1" fmla="*/ 62 h 62"/>
                <a:gd name="T2" fmla="*/ 40 w 54"/>
                <a:gd name="T3" fmla="*/ 62 h 62"/>
                <a:gd name="T4" fmla="*/ 40 w 54"/>
                <a:gd name="T5" fmla="*/ 19 h 62"/>
                <a:gd name="T6" fmla="*/ 40 w 54"/>
                <a:gd name="T7" fmla="*/ 19 h 62"/>
                <a:gd name="T8" fmla="*/ 16 w 54"/>
                <a:gd name="T9" fmla="*/ 62 h 62"/>
                <a:gd name="T10" fmla="*/ 0 w 54"/>
                <a:gd name="T11" fmla="*/ 62 h 62"/>
                <a:gd name="T12" fmla="*/ 0 w 54"/>
                <a:gd name="T13" fmla="*/ 0 h 62"/>
                <a:gd name="T14" fmla="*/ 14 w 54"/>
                <a:gd name="T15" fmla="*/ 0 h 62"/>
                <a:gd name="T16" fmla="*/ 14 w 54"/>
                <a:gd name="T17" fmla="*/ 43 h 62"/>
                <a:gd name="T18" fmla="*/ 14 w 54"/>
                <a:gd name="T19" fmla="*/ 43 h 62"/>
                <a:gd name="T20" fmla="*/ 38 w 54"/>
                <a:gd name="T21" fmla="*/ 0 h 62"/>
                <a:gd name="T22" fmla="*/ 54 w 54"/>
                <a:gd name="T23" fmla="*/ 0 h 62"/>
                <a:gd name="T24" fmla="*/ 54 w 54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2">
                  <a:moveTo>
                    <a:pt x="54" y="62"/>
                  </a:moveTo>
                  <a:lnTo>
                    <a:pt x="40" y="6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6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62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3" name="Freeform 29">
              <a:extLst>
                <a:ext uri="{FF2B5EF4-FFF2-40B4-BE49-F238E27FC236}">
                  <a16:creationId xmlns:a16="http://schemas.microsoft.com/office/drawing/2014/main" id="{15B2193C-F6C6-429E-8A6F-59F38F883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04563" y="777875"/>
              <a:ext cx="82550" cy="98425"/>
            </a:xfrm>
            <a:custGeom>
              <a:avLst/>
              <a:gdLst>
                <a:gd name="T0" fmla="*/ 68 w 120"/>
                <a:gd name="T1" fmla="*/ 0 h 142"/>
                <a:gd name="T2" fmla="*/ 113 w 120"/>
                <a:gd name="T3" fmla="*/ 36 h 142"/>
                <a:gd name="T4" fmla="*/ 94 w 120"/>
                <a:gd name="T5" fmla="*/ 65 h 142"/>
                <a:gd name="T6" fmla="*/ 120 w 120"/>
                <a:gd name="T7" fmla="*/ 100 h 142"/>
                <a:gd name="T8" fmla="*/ 72 w 120"/>
                <a:gd name="T9" fmla="*/ 142 h 142"/>
                <a:gd name="T10" fmla="*/ 0 w 120"/>
                <a:gd name="T11" fmla="*/ 142 h 142"/>
                <a:gd name="T12" fmla="*/ 0 w 120"/>
                <a:gd name="T13" fmla="*/ 0 h 142"/>
                <a:gd name="T14" fmla="*/ 68 w 120"/>
                <a:gd name="T15" fmla="*/ 0 h 142"/>
                <a:gd name="T16" fmla="*/ 31 w 120"/>
                <a:gd name="T17" fmla="*/ 58 h 142"/>
                <a:gd name="T18" fmla="*/ 59 w 120"/>
                <a:gd name="T19" fmla="*/ 58 h 142"/>
                <a:gd name="T20" fmla="*/ 83 w 120"/>
                <a:gd name="T21" fmla="*/ 41 h 142"/>
                <a:gd name="T22" fmla="*/ 59 w 120"/>
                <a:gd name="T23" fmla="*/ 24 h 142"/>
                <a:gd name="T24" fmla="*/ 31 w 120"/>
                <a:gd name="T25" fmla="*/ 24 h 142"/>
                <a:gd name="T26" fmla="*/ 31 w 120"/>
                <a:gd name="T27" fmla="*/ 58 h 142"/>
                <a:gd name="T28" fmla="*/ 31 w 120"/>
                <a:gd name="T29" fmla="*/ 118 h 142"/>
                <a:gd name="T30" fmla="*/ 62 w 120"/>
                <a:gd name="T31" fmla="*/ 118 h 142"/>
                <a:gd name="T32" fmla="*/ 89 w 120"/>
                <a:gd name="T33" fmla="*/ 98 h 142"/>
                <a:gd name="T34" fmla="*/ 61 w 120"/>
                <a:gd name="T35" fmla="*/ 79 h 142"/>
                <a:gd name="T36" fmla="*/ 31 w 120"/>
                <a:gd name="T37" fmla="*/ 79 h 142"/>
                <a:gd name="T38" fmla="*/ 31 w 120"/>
                <a:gd name="T39" fmla="*/ 1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142">
                  <a:moveTo>
                    <a:pt x="68" y="0"/>
                  </a:moveTo>
                  <a:cubicBezTo>
                    <a:pt x="93" y="0"/>
                    <a:pt x="113" y="11"/>
                    <a:pt x="113" y="36"/>
                  </a:cubicBezTo>
                  <a:cubicBezTo>
                    <a:pt x="113" y="50"/>
                    <a:pt x="105" y="60"/>
                    <a:pt x="94" y="65"/>
                  </a:cubicBezTo>
                  <a:cubicBezTo>
                    <a:pt x="109" y="69"/>
                    <a:pt x="120" y="80"/>
                    <a:pt x="120" y="100"/>
                  </a:cubicBezTo>
                  <a:cubicBezTo>
                    <a:pt x="120" y="128"/>
                    <a:pt x="98" y="142"/>
                    <a:pt x="72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8" y="0"/>
                  </a:lnTo>
                  <a:close/>
                  <a:moveTo>
                    <a:pt x="31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71" y="58"/>
                    <a:pt x="83" y="55"/>
                    <a:pt x="83" y="41"/>
                  </a:cubicBezTo>
                  <a:cubicBezTo>
                    <a:pt x="83" y="27"/>
                    <a:pt x="71" y="24"/>
                    <a:pt x="59" y="24"/>
                  </a:cubicBezTo>
                  <a:cubicBezTo>
                    <a:pt x="31" y="24"/>
                    <a:pt x="31" y="24"/>
                    <a:pt x="31" y="24"/>
                  </a:cubicBezTo>
                  <a:lnTo>
                    <a:pt x="31" y="58"/>
                  </a:lnTo>
                  <a:close/>
                  <a:moveTo>
                    <a:pt x="31" y="118"/>
                  </a:moveTo>
                  <a:cubicBezTo>
                    <a:pt x="62" y="118"/>
                    <a:pt x="62" y="118"/>
                    <a:pt x="62" y="118"/>
                  </a:cubicBezTo>
                  <a:cubicBezTo>
                    <a:pt x="76" y="118"/>
                    <a:pt x="89" y="115"/>
                    <a:pt x="89" y="98"/>
                  </a:cubicBezTo>
                  <a:cubicBezTo>
                    <a:pt x="89" y="81"/>
                    <a:pt x="75" y="79"/>
                    <a:pt x="61" y="79"/>
                  </a:cubicBezTo>
                  <a:cubicBezTo>
                    <a:pt x="31" y="79"/>
                    <a:pt x="31" y="79"/>
                    <a:pt x="31" y="79"/>
                  </a:cubicBezTo>
                  <a:lnTo>
                    <a:pt x="31" y="118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9B62A544-C65F-442A-B2D5-C63A0B3FC5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8226" y="774700"/>
              <a:ext cx="98425" cy="104775"/>
            </a:xfrm>
            <a:custGeom>
              <a:avLst/>
              <a:gdLst>
                <a:gd name="T0" fmla="*/ 141 w 141"/>
                <a:gd name="T1" fmla="*/ 74 h 149"/>
                <a:gd name="T2" fmla="*/ 71 w 141"/>
                <a:gd name="T3" fmla="*/ 149 h 149"/>
                <a:gd name="T4" fmla="*/ 0 w 141"/>
                <a:gd name="T5" fmla="*/ 74 h 149"/>
                <a:gd name="T6" fmla="*/ 71 w 141"/>
                <a:gd name="T7" fmla="*/ 0 h 149"/>
                <a:gd name="T8" fmla="*/ 141 w 141"/>
                <a:gd name="T9" fmla="*/ 74 h 149"/>
                <a:gd name="T10" fmla="*/ 32 w 141"/>
                <a:gd name="T11" fmla="*/ 74 h 149"/>
                <a:gd name="T12" fmla="*/ 71 w 141"/>
                <a:gd name="T13" fmla="*/ 123 h 149"/>
                <a:gd name="T14" fmla="*/ 109 w 141"/>
                <a:gd name="T15" fmla="*/ 74 h 149"/>
                <a:gd name="T16" fmla="*/ 71 w 141"/>
                <a:gd name="T17" fmla="*/ 25 h 149"/>
                <a:gd name="T18" fmla="*/ 32 w 141"/>
                <a:gd name="T19" fmla="*/ 7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9">
                  <a:moveTo>
                    <a:pt x="141" y="74"/>
                  </a:moveTo>
                  <a:cubicBezTo>
                    <a:pt x="141" y="119"/>
                    <a:pt x="113" y="149"/>
                    <a:pt x="71" y="149"/>
                  </a:cubicBezTo>
                  <a:cubicBezTo>
                    <a:pt x="28" y="149"/>
                    <a:pt x="0" y="119"/>
                    <a:pt x="0" y="74"/>
                  </a:cubicBezTo>
                  <a:cubicBezTo>
                    <a:pt x="0" y="29"/>
                    <a:pt x="28" y="0"/>
                    <a:pt x="71" y="0"/>
                  </a:cubicBezTo>
                  <a:cubicBezTo>
                    <a:pt x="113" y="0"/>
                    <a:pt x="141" y="30"/>
                    <a:pt x="141" y="74"/>
                  </a:cubicBezTo>
                  <a:close/>
                  <a:moveTo>
                    <a:pt x="32" y="74"/>
                  </a:moveTo>
                  <a:cubicBezTo>
                    <a:pt x="32" y="104"/>
                    <a:pt x="47" y="123"/>
                    <a:pt x="71" y="123"/>
                  </a:cubicBezTo>
                  <a:cubicBezTo>
                    <a:pt x="95" y="123"/>
                    <a:pt x="109" y="104"/>
                    <a:pt x="109" y="74"/>
                  </a:cubicBezTo>
                  <a:cubicBezTo>
                    <a:pt x="109" y="44"/>
                    <a:pt x="94" y="25"/>
                    <a:pt x="71" y="25"/>
                  </a:cubicBezTo>
                  <a:cubicBezTo>
                    <a:pt x="47" y="25"/>
                    <a:pt x="32" y="44"/>
                    <a:pt x="32" y="74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5" name="Freeform 31">
              <a:extLst>
                <a:ext uri="{FF2B5EF4-FFF2-40B4-BE49-F238E27FC236}">
                  <a16:creationId xmlns:a16="http://schemas.microsoft.com/office/drawing/2014/main" id="{9955AD8C-3FB6-4A67-88CA-CBEF461F4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2526" y="777875"/>
              <a:ext cx="82550" cy="98425"/>
            </a:xfrm>
            <a:custGeom>
              <a:avLst/>
              <a:gdLst>
                <a:gd name="T0" fmla="*/ 67 w 119"/>
                <a:gd name="T1" fmla="*/ 0 h 142"/>
                <a:gd name="T2" fmla="*/ 113 w 119"/>
                <a:gd name="T3" fmla="*/ 36 h 142"/>
                <a:gd name="T4" fmla="*/ 93 w 119"/>
                <a:gd name="T5" fmla="*/ 65 h 142"/>
                <a:gd name="T6" fmla="*/ 119 w 119"/>
                <a:gd name="T7" fmla="*/ 100 h 142"/>
                <a:gd name="T8" fmla="*/ 71 w 119"/>
                <a:gd name="T9" fmla="*/ 142 h 142"/>
                <a:gd name="T10" fmla="*/ 0 w 119"/>
                <a:gd name="T11" fmla="*/ 142 h 142"/>
                <a:gd name="T12" fmla="*/ 0 w 119"/>
                <a:gd name="T13" fmla="*/ 0 h 142"/>
                <a:gd name="T14" fmla="*/ 67 w 119"/>
                <a:gd name="T15" fmla="*/ 0 h 142"/>
                <a:gd name="T16" fmla="*/ 30 w 119"/>
                <a:gd name="T17" fmla="*/ 58 h 142"/>
                <a:gd name="T18" fmla="*/ 59 w 119"/>
                <a:gd name="T19" fmla="*/ 58 h 142"/>
                <a:gd name="T20" fmla="*/ 82 w 119"/>
                <a:gd name="T21" fmla="*/ 41 h 142"/>
                <a:gd name="T22" fmla="*/ 59 w 119"/>
                <a:gd name="T23" fmla="*/ 24 h 142"/>
                <a:gd name="T24" fmla="*/ 30 w 119"/>
                <a:gd name="T25" fmla="*/ 24 h 142"/>
                <a:gd name="T26" fmla="*/ 30 w 119"/>
                <a:gd name="T27" fmla="*/ 58 h 142"/>
                <a:gd name="T28" fmla="*/ 30 w 119"/>
                <a:gd name="T29" fmla="*/ 118 h 142"/>
                <a:gd name="T30" fmla="*/ 62 w 119"/>
                <a:gd name="T31" fmla="*/ 118 h 142"/>
                <a:gd name="T32" fmla="*/ 88 w 119"/>
                <a:gd name="T33" fmla="*/ 98 h 142"/>
                <a:gd name="T34" fmla="*/ 60 w 119"/>
                <a:gd name="T35" fmla="*/ 79 h 142"/>
                <a:gd name="T36" fmla="*/ 30 w 119"/>
                <a:gd name="T37" fmla="*/ 79 h 142"/>
                <a:gd name="T38" fmla="*/ 30 w 119"/>
                <a:gd name="T39" fmla="*/ 1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142">
                  <a:moveTo>
                    <a:pt x="67" y="0"/>
                  </a:moveTo>
                  <a:cubicBezTo>
                    <a:pt x="92" y="0"/>
                    <a:pt x="113" y="11"/>
                    <a:pt x="113" y="36"/>
                  </a:cubicBezTo>
                  <a:cubicBezTo>
                    <a:pt x="113" y="50"/>
                    <a:pt x="105" y="60"/>
                    <a:pt x="93" y="65"/>
                  </a:cubicBezTo>
                  <a:cubicBezTo>
                    <a:pt x="108" y="69"/>
                    <a:pt x="119" y="80"/>
                    <a:pt x="119" y="100"/>
                  </a:cubicBezTo>
                  <a:cubicBezTo>
                    <a:pt x="119" y="128"/>
                    <a:pt x="98" y="142"/>
                    <a:pt x="71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7" y="0"/>
                  </a:lnTo>
                  <a:close/>
                  <a:moveTo>
                    <a:pt x="30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70" y="58"/>
                    <a:pt x="82" y="55"/>
                    <a:pt x="82" y="41"/>
                  </a:cubicBezTo>
                  <a:cubicBezTo>
                    <a:pt x="82" y="27"/>
                    <a:pt x="71" y="24"/>
                    <a:pt x="59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58"/>
                  </a:lnTo>
                  <a:close/>
                  <a:moveTo>
                    <a:pt x="30" y="118"/>
                  </a:moveTo>
                  <a:cubicBezTo>
                    <a:pt x="62" y="118"/>
                    <a:pt x="62" y="118"/>
                    <a:pt x="62" y="118"/>
                  </a:cubicBezTo>
                  <a:cubicBezTo>
                    <a:pt x="75" y="118"/>
                    <a:pt x="88" y="115"/>
                    <a:pt x="88" y="98"/>
                  </a:cubicBezTo>
                  <a:cubicBezTo>
                    <a:pt x="88" y="81"/>
                    <a:pt x="74" y="79"/>
                    <a:pt x="60" y="79"/>
                  </a:cubicBezTo>
                  <a:cubicBezTo>
                    <a:pt x="30" y="79"/>
                    <a:pt x="30" y="79"/>
                    <a:pt x="30" y="79"/>
                  </a:cubicBezTo>
                  <a:lnTo>
                    <a:pt x="30" y="118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6" name="Freeform 32">
              <a:extLst>
                <a:ext uri="{FF2B5EF4-FFF2-40B4-BE49-F238E27FC236}">
                  <a16:creationId xmlns:a16="http://schemas.microsoft.com/office/drawing/2014/main" id="{49EDC919-6A3C-4087-9E44-D35D0BDEF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0576" y="938213"/>
              <a:ext cx="80963" cy="100012"/>
            </a:xfrm>
            <a:custGeom>
              <a:avLst/>
              <a:gdLst>
                <a:gd name="T0" fmla="*/ 51 w 51"/>
                <a:gd name="T1" fmla="*/ 11 h 63"/>
                <a:gd name="T2" fmla="*/ 32 w 51"/>
                <a:gd name="T3" fmla="*/ 11 h 63"/>
                <a:gd name="T4" fmla="*/ 32 w 51"/>
                <a:gd name="T5" fmla="*/ 63 h 63"/>
                <a:gd name="T6" fmla="*/ 18 w 51"/>
                <a:gd name="T7" fmla="*/ 63 h 63"/>
                <a:gd name="T8" fmla="*/ 18 w 51"/>
                <a:gd name="T9" fmla="*/ 11 h 63"/>
                <a:gd name="T10" fmla="*/ 0 w 51"/>
                <a:gd name="T11" fmla="*/ 11 h 63"/>
                <a:gd name="T12" fmla="*/ 0 w 51"/>
                <a:gd name="T13" fmla="*/ 0 h 63"/>
                <a:gd name="T14" fmla="*/ 51 w 51"/>
                <a:gd name="T15" fmla="*/ 0 h 63"/>
                <a:gd name="T16" fmla="*/ 51 w 51"/>
                <a:gd name="T17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3">
                  <a:moveTo>
                    <a:pt x="51" y="11"/>
                  </a:moveTo>
                  <a:lnTo>
                    <a:pt x="32" y="11"/>
                  </a:lnTo>
                  <a:lnTo>
                    <a:pt x="32" y="63"/>
                  </a:lnTo>
                  <a:lnTo>
                    <a:pt x="18" y="63"/>
                  </a:lnTo>
                  <a:lnTo>
                    <a:pt x="1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7" name="Freeform 33">
              <a:extLst>
                <a:ext uri="{FF2B5EF4-FFF2-40B4-BE49-F238E27FC236}">
                  <a16:creationId xmlns:a16="http://schemas.microsoft.com/office/drawing/2014/main" id="{AD8438F0-AFE3-4117-AA96-28A0CCDDB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44238" y="938213"/>
              <a:ext cx="79375" cy="100012"/>
            </a:xfrm>
            <a:custGeom>
              <a:avLst/>
              <a:gdLst>
                <a:gd name="T0" fmla="*/ 61 w 114"/>
                <a:gd name="T1" fmla="*/ 0 h 143"/>
                <a:gd name="T2" fmla="*/ 114 w 114"/>
                <a:gd name="T3" fmla="*/ 46 h 143"/>
                <a:gd name="T4" fmla="*/ 63 w 114"/>
                <a:gd name="T5" fmla="*/ 92 h 143"/>
                <a:gd name="T6" fmla="*/ 31 w 114"/>
                <a:gd name="T7" fmla="*/ 92 h 143"/>
                <a:gd name="T8" fmla="*/ 31 w 114"/>
                <a:gd name="T9" fmla="*/ 143 h 143"/>
                <a:gd name="T10" fmla="*/ 0 w 114"/>
                <a:gd name="T11" fmla="*/ 143 h 143"/>
                <a:gd name="T12" fmla="*/ 0 w 114"/>
                <a:gd name="T13" fmla="*/ 0 h 143"/>
                <a:gd name="T14" fmla="*/ 61 w 114"/>
                <a:gd name="T15" fmla="*/ 0 h 143"/>
                <a:gd name="T16" fmla="*/ 31 w 114"/>
                <a:gd name="T17" fmla="*/ 67 h 143"/>
                <a:gd name="T18" fmla="*/ 59 w 114"/>
                <a:gd name="T19" fmla="*/ 67 h 143"/>
                <a:gd name="T20" fmla="*/ 83 w 114"/>
                <a:gd name="T21" fmla="*/ 47 h 143"/>
                <a:gd name="T22" fmla="*/ 59 w 114"/>
                <a:gd name="T23" fmla="*/ 26 h 143"/>
                <a:gd name="T24" fmla="*/ 31 w 114"/>
                <a:gd name="T25" fmla="*/ 26 h 143"/>
                <a:gd name="T26" fmla="*/ 31 w 114"/>
                <a:gd name="T27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43">
                  <a:moveTo>
                    <a:pt x="61" y="0"/>
                  </a:moveTo>
                  <a:cubicBezTo>
                    <a:pt x="92" y="0"/>
                    <a:pt x="114" y="15"/>
                    <a:pt x="114" y="46"/>
                  </a:cubicBezTo>
                  <a:cubicBezTo>
                    <a:pt x="114" y="77"/>
                    <a:pt x="92" y="92"/>
                    <a:pt x="63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1" y="0"/>
                  </a:lnTo>
                  <a:close/>
                  <a:moveTo>
                    <a:pt x="31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73" y="67"/>
                    <a:pt x="83" y="63"/>
                    <a:pt x="83" y="47"/>
                  </a:cubicBezTo>
                  <a:cubicBezTo>
                    <a:pt x="83" y="32"/>
                    <a:pt x="73" y="26"/>
                    <a:pt x="59" y="26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1" y="67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8" name="Freeform 34">
              <a:extLst>
                <a:ext uri="{FF2B5EF4-FFF2-40B4-BE49-F238E27FC236}">
                  <a16:creationId xmlns:a16="http://schemas.microsoft.com/office/drawing/2014/main" id="{C1BF0997-67E0-4F3A-BC3B-B51B0914C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5676" y="938213"/>
              <a:ext cx="98425" cy="100012"/>
            </a:xfrm>
            <a:custGeom>
              <a:avLst/>
              <a:gdLst>
                <a:gd name="T0" fmla="*/ 62 w 62"/>
                <a:gd name="T1" fmla="*/ 63 h 63"/>
                <a:gd name="T2" fmla="*/ 48 w 62"/>
                <a:gd name="T3" fmla="*/ 63 h 63"/>
                <a:gd name="T4" fmla="*/ 43 w 62"/>
                <a:gd name="T5" fmla="*/ 49 h 63"/>
                <a:gd name="T6" fmla="*/ 19 w 62"/>
                <a:gd name="T7" fmla="*/ 49 h 63"/>
                <a:gd name="T8" fmla="*/ 14 w 62"/>
                <a:gd name="T9" fmla="*/ 63 h 63"/>
                <a:gd name="T10" fmla="*/ 0 w 62"/>
                <a:gd name="T11" fmla="*/ 63 h 63"/>
                <a:gd name="T12" fmla="*/ 24 w 62"/>
                <a:gd name="T13" fmla="*/ 0 h 63"/>
                <a:gd name="T14" fmla="*/ 38 w 62"/>
                <a:gd name="T15" fmla="*/ 0 h 63"/>
                <a:gd name="T16" fmla="*/ 62 w 62"/>
                <a:gd name="T17" fmla="*/ 63 h 63"/>
                <a:gd name="T18" fmla="*/ 31 w 62"/>
                <a:gd name="T19" fmla="*/ 15 h 63"/>
                <a:gd name="T20" fmla="*/ 23 w 62"/>
                <a:gd name="T21" fmla="*/ 38 h 63"/>
                <a:gd name="T22" fmla="*/ 39 w 62"/>
                <a:gd name="T23" fmla="*/ 38 h 63"/>
                <a:gd name="T24" fmla="*/ 31 w 62"/>
                <a:gd name="T25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3">
                  <a:moveTo>
                    <a:pt x="62" y="63"/>
                  </a:moveTo>
                  <a:lnTo>
                    <a:pt x="48" y="63"/>
                  </a:lnTo>
                  <a:lnTo>
                    <a:pt x="43" y="49"/>
                  </a:lnTo>
                  <a:lnTo>
                    <a:pt x="19" y="49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63"/>
                  </a:lnTo>
                  <a:close/>
                  <a:moveTo>
                    <a:pt x="31" y="15"/>
                  </a:moveTo>
                  <a:lnTo>
                    <a:pt x="23" y="38"/>
                  </a:lnTo>
                  <a:lnTo>
                    <a:pt x="39" y="38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9" name="Freeform 35">
              <a:extLst>
                <a:ext uri="{FF2B5EF4-FFF2-40B4-BE49-F238E27FC236}">
                  <a16:creationId xmlns:a16="http://schemas.microsoft.com/office/drawing/2014/main" id="{1EECE04B-FD67-47B5-8B74-4E0358438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8863" y="935038"/>
              <a:ext cx="93663" cy="106362"/>
            </a:xfrm>
            <a:custGeom>
              <a:avLst/>
              <a:gdLst>
                <a:gd name="T0" fmla="*/ 69 w 133"/>
                <a:gd name="T1" fmla="*/ 150 h 150"/>
                <a:gd name="T2" fmla="*/ 0 w 133"/>
                <a:gd name="T3" fmla="*/ 75 h 150"/>
                <a:gd name="T4" fmla="*/ 71 w 133"/>
                <a:gd name="T5" fmla="*/ 0 h 150"/>
                <a:gd name="T6" fmla="*/ 132 w 133"/>
                <a:gd name="T7" fmla="*/ 51 h 150"/>
                <a:gd name="T8" fmla="*/ 102 w 133"/>
                <a:gd name="T9" fmla="*/ 51 h 150"/>
                <a:gd name="T10" fmla="*/ 70 w 133"/>
                <a:gd name="T11" fmla="*/ 26 h 150"/>
                <a:gd name="T12" fmla="*/ 32 w 133"/>
                <a:gd name="T13" fmla="*/ 75 h 150"/>
                <a:gd name="T14" fmla="*/ 70 w 133"/>
                <a:gd name="T15" fmla="*/ 123 h 150"/>
                <a:gd name="T16" fmla="*/ 102 w 133"/>
                <a:gd name="T17" fmla="*/ 91 h 150"/>
                <a:gd name="T18" fmla="*/ 133 w 133"/>
                <a:gd name="T19" fmla="*/ 91 h 150"/>
                <a:gd name="T20" fmla="*/ 69 w 133"/>
                <a:gd name="T2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50">
                  <a:moveTo>
                    <a:pt x="69" y="150"/>
                  </a:moveTo>
                  <a:cubicBezTo>
                    <a:pt x="28" y="150"/>
                    <a:pt x="0" y="120"/>
                    <a:pt x="0" y="75"/>
                  </a:cubicBezTo>
                  <a:cubicBezTo>
                    <a:pt x="0" y="33"/>
                    <a:pt x="27" y="0"/>
                    <a:pt x="71" y="0"/>
                  </a:cubicBezTo>
                  <a:cubicBezTo>
                    <a:pt x="105" y="0"/>
                    <a:pt x="130" y="22"/>
                    <a:pt x="132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98" y="36"/>
                    <a:pt x="87" y="26"/>
                    <a:pt x="70" y="26"/>
                  </a:cubicBezTo>
                  <a:cubicBezTo>
                    <a:pt x="43" y="26"/>
                    <a:pt x="32" y="51"/>
                    <a:pt x="32" y="75"/>
                  </a:cubicBezTo>
                  <a:cubicBezTo>
                    <a:pt x="32" y="104"/>
                    <a:pt x="47" y="123"/>
                    <a:pt x="70" y="123"/>
                  </a:cubicBezTo>
                  <a:cubicBezTo>
                    <a:pt x="88" y="123"/>
                    <a:pt x="100" y="112"/>
                    <a:pt x="102" y="91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0" y="126"/>
                    <a:pt x="108" y="150"/>
                    <a:pt x="69" y="150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0" name="Freeform 36">
              <a:extLst>
                <a:ext uri="{FF2B5EF4-FFF2-40B4-BE49-F238E27FC236}">
                  <a16:creationId xmlns:a16="http://schemas.microsoft.com/office/drawing/2014/main" id="{D636A1DF-77F7-4080-A751-DC511FFDF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7288" y="938213"/>
              <a:ext cx="80963" cy="100012"/>
            </a:xfrm>
            <a:custGeom>
              <a:avLst/>
              <a:gdLst>
                <a:gd name="T0" fmla="*/ 51 w 51"/>
                <a:gd name="T1" fmla="*/ 11 h 63"/>
                <a:gd name="T2" fmla="*/ 32 w 51"/>
                <a:gd name="T3" fmla="*/ 11 h 63"/>
                <a:gd name="T4" fmla="*/ 32 w 51"/>
                <a:gd name="T5" fmla="*/ 63 h 63"/>
                <a:gd name="T6" fmla="*/ 18 w 51"/>
                <a:gd name="T7" fmla="*/ 63 h 63"/>
                <a:gd name="T8" fmla="*/ 18 w 51"/>
                <a:gd name="T9" fmla="*/ 11 h 63"/>
                <a:gd name="T10" fmla="*/ 0 w 51"/>
                <a:gd name="T11" fmla="*/ 11 h 63"/>
                <a:gd name="T12" fmla="*/ 0 w 51"/>
                <a:gd name="T13" fmla="*/ 0 h 63"/>
                <a:gd name="T14" fmla="*/ 51 w 51"/>
                <a:gd name="T15" fmla="*/ 0 h 63"/>
                <a:gd name="T16" fmla="*/ 51 w 51"/>
                <a:gd name="T17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3">
                  <a:moveTo>
                    <a:pt x="51" y="11"/>
                  </a:moveTo>
                  <a:lnTo>
                    <a:pt x="32" y="11"/>
                  </a:lnTo>
                  <a:lnTo>
                    <a:pt x="32" y="63"/>
                  </a:lnTo>
                  <a:lnTo>
                    <a:pt x="18" y="63"/>
                  </a:lnTo>
                  <a:lnTo>
                    <a:pt x="1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C96282CC-2C12-47A2-8822-C212890555B7}"/>
              </a:ext>
            </a:extLst>
          </p:cNvPr>
          <p:cNvGrpSpPr/>
          <p:nvPr/>
        </p:nvGrpSpPr>
        <p:grpSpPr>
          <a:xfrm rot="16200000">
            <a:off x="6015037" y="681037"/>
            <a:ext cx="161925" cy="12192000"/>
            <a:chOff x="-1130300" y="0"/>
            <a:chExt cx="114300" cy="6858000"/>
          </a:xfrm>
        </p:grpSpPr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89BB8B63-4C4F-452C-B941-ACA262741976}"/>
                </a:ext>
              </a:extLst>
            </p:cNvPr>
            <p:cNvSpPr/>
            <p:nvPr/>
          </p:nvSpPr>
          <p:spPr>
            <a:xfrm>
              <a:off x="-1130300" y="0"/>
              <a:ext cx="114300" cy="3441700"/>
            </a:xfrm>
            <a:prstGeom prst="rect">
              <a:avLst/>
            </a:prstGeom>
            <a:solidFill>
              <a:srgbClr val="AD0F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37B41387-3B68-4CF2-9297-227074773A3B}"/>
                </a:ext>
              </a:extLst>
            </p:cNvPr>
            <p:cNvSpPr/>
            <p:nvPr/>
          </p:nvSpPr>
          <p:spPr>
            <a:xfrm>
              <a:off x="-1130300" y="3416300"/>
              <a:ext cx="114300" cy="34417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AB58566-9F43-4D2E-B599-2332F7535BAB}"/>
              </a:ext>
            </a:extLst>
          </p:cNvPr>
          <p:cNvSpPr/>
          <p:nvPr/>
        </p:nvSpPr>
        <p:spPr>
          <a:xfrm>
            <a:off x="295510" y="4328695"/>
            <a:ext cx="70583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Объекты расположены по адресу:  Московская область, </a:t>
            </a:r>
          </a:p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г. Сергиев Посад, ул. Фестивальная, д.2а</a:t>
            </a:r>
          </a:p>
          <a:p>
            <a:pPr algn="just"/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Рыночная стоимость двух объектов составляет около 8 млн. руб. 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Расположение объекта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https://yandex.ru/maps/-/CXg4e5B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CE8880-1853-4287-B38B-A9CE99CDC3B5}"/>
              </a:ext>
            </a:extLst>
          </p:cNvPr>
          <p:cNvSpPr txBox="1"/>
          <p:nvPr/>
        </p:nvSpPr>
        <p:spPr>
          <a:xfrm>
            <a:off x="90310" y="47157"/>
            <a:ext cx="9882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446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defTabSz="1031875">
              <a:defRPr/>
            </a:pPr>
            <a:r>
              <a:rPr lang="ru-RU" sz="2000" b="1" dirty="0">
                <a:cs typeface="Verdana" panose="020B0604030504040204" pitchFamily="34" charset="0"/>
              </a:rPr>
              <a:t>Сведения об имуществе, находящемся в конкурсной массе (1/2)</a:t>
            </a:r>
          </a:p>
        </p:txBody>
      </p:sp>
      <p:pic>
        <p:nvPicPr>
          <p:cNvPr id="2050" name="Picture 2" descr="https://core-pht-proxy.maps.yandex.ru/v1/photos/download?photo_id=EfeEiOqL14QteABQDwl&amp;image_size=XXL">
            <a:extLst>
              <a:ext uri="{FF2B5EF4-FFF2-40B4-BE49-F238E27FC236}">
                <a16:creationId xmlns:a16="http://schemas.microsoft.com/office/drawing/2014/main" id="{A3BEFACF-D1AF-441A-9514-93EFF4B9F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" r="12764"/>
          <a:stretch/>
        </p:blipFill>
        <p:spPr bwMode="auto">
          <a:xfrm>
            <a:off x="90310" y="923501"/>
            <a:ext cx="5367354" cy="306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07B5A9-1651-497B-BB0F-EA54F05D9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315" y="923501"/>
            <a:ext cx="6196546" cy="306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2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C036ED7F-2CB4-4050-80BA-9DECA21B8B52}"/>
              </a:ext>
            </a:extLst>
          </p:cNvPr>
          <p:cNvGrpSpPr/>
          <p:nvPr/>
        </p:nvGrpSpPr>
        <p:grpSpPr>
          <a:xfrm>
            <a:off x="10511635" y="92817"/>
            <a:ext cx="1552575" cy="585787"/>
            <a:chOff x="10158413" y="455613"/>
            <a:chExt cx="1552575" cy="585787"/>
          </a:xfrm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500ECF81-9750-402C-8816-5425CBEC0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455613"/>
              <a:ext cx="60325" cy="260350"/>
            </a:xfrm>
            <a:custGeom>
              <a:avLst/>
              <a:gdLst>
                <a:gd name="T0" fmla="*/ 0 w 38"/>
                <a:gd name="T1" fmla="*/ 164 h 164"/>
                <a:gd name="T2" fmla="*/ 0 w 38"/>
                <a:gd name="T3" fmla="*/ 39 h 164"/>
                <a:gd name="T4" fmla="*/ 38 w 38"/>
                <a:gd name="T5" fmla="*/ 0 h 164"/>
                <a:gd name="T6" fmla="*/ 38 w 38"/>
                <a:gd name="T7" fmla="*/ 164 h 164"/>
                <a:gd name="T8" fmla="*/ 0 w 38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4">
                  <a:moveTo>
                    <a:pt x="0" y="164"/>
                  </a:moveTo>
                  <a:lnTo>
                    <a:pt x="0" y="39"/>
                  </a:lnTo>
                  <a:lnTo>
                    <a:pt x="38" y="0"/>
                  </a:lnTo>
                  <a:lnTo>
                    <a:pt x="38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E10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CA54A0C7-5CF4-4328-A315-BF325F8C4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0638" y="455613"/>
              <a:ext cx="260350" cy="61912"/>
            </a:xfrm>
            <a:custGeom>
              <a:avLst/>
              <a:gdLst>
                <a:gd name="T0" fmla="*/ 0 w 164"/>
                <a:gd name="T1" fmla="*/ 39 h 39"/>
                <a:gd name="T2" fmla="*/ 0 w 164"/>
                <a:gd name="T3" fmla="*/ 0 h 39"/>
                <a:gd name="T4" fmla="*/ 164 w 164"/>
                <a:gd name="T5" fmla="*/ 0 h 39"/>
                <a:gd name="T6" fmla="*/ 126 w 164"/>
                <a:gd name="T7" fmla="*/ 39 h 39"/>
                <a:gd name="T8" fmla="*/ 0 w 164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39">
                  <a:moveTo>
                    <a:pt x="0" y="39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26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AC1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0D67A239-6B46-46EA-80BF-6E0A510EB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0638" y="517525"/>
              <a:ext cx="200025" cy="198437"/>
            </a:xfrm>
            <a:custGeom>
              <a:avLst/>
              <a:gdLst>
                <a:gd name="T0" fmla="*/ 0 w 126"/>
                <a:gd name="T1" fmla="*/ 125 h 125"/>
                <a:gd name="T2" fmla="*/ 126 w 126"/>
                <a:gd name="T3" fmla="*/ 0 h 125"/>
                <a:gd name="T4" fmla="*/ 126 w 126"/>
                <a:gd name="T5" fmla="*/ 125 h 125"/>
                <a:gd name="T6" fmla="*/ 0 w 126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25">
                  <a:moveTo>
                    <a:pt x="0" y="125"/>
                  </a:moveTo>
                  <a:lnTo>
                    <a:pt x="126" y="0"/>
                  </a:lnTo>
                  <a:lnTo>
                    <a:pt x="126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D0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11D08189-EF4E-4C58-94BD-7F0C02C1A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0638" y="517525"/>
              <a:ext cx="200025" cy="198437"/>
            </a:xfrm>
            <a:custGeom>
              <a:avLst/>
              <a:gdLst>
                <a:gd name="T0" fmla="*/ 0 w 126"/>
                <a:gd name="T1" fmla="*/ 125 h 125"/>
                <a:gd name="T2" fmla="*/ 0 w 126"/>
                <a:gd name="T3" fmla="*/ 0 h 125"/>
                <a:gd name="T4" fmla="*/ 126 w 126"/>
                <a:gd name="T5" fmla="*/ 0 h 125"/>
                <a:gd name="T6" fmla="*/ 0 w 126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25">
                  <a:moveTo>
                    <a:pt x="0" y="125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18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949651C3-4F6C-4BF5-97BD-ADBD9309F8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9788" y="457200"/>
              <a:ext cx="84138" cy="100012"/>
            </a:xfrm>
            <a:custGeom>
              <a:avLst/>
              <a:gdLst>
                <a:gd name="T0" fmla="*/ 68 w 119"/>
                <a:gd name="T1" fmla="*/ 51 h 142"/>
                <a:gd name="T2" fmla="*/ 119 w 119"/>
                <a:gd name="T3" fmla="*/ 96 h 142"/>
                <a:gd name="T4" fmla="*/ 67 w 119"/>
                <a:gd name="T5" fmla="*/ 142 h 142"/>
                <a:gd name="T6" fmla="*/ 0 w 119"/>
                <a:gd name="T7" fmla="*/ 142 h 142"/>
                <a:gd name="T8" fmla="*/ 0 w 119"/>
                <a:gd name="T9" fmla="*/ 0 h 142"/>
                <a:gd name="T10" fmla="*/ 106 w 119"/>
                <a:gd name="T11" fmla="*/ 0 h 142"/>
                <a:gd name="T12" fmla="*/ 106 w 119"/>
                <a:gd name="T13" fmla="*/ 26 h 142"/>
                <a:gd name="T14" fmla="*/ 31 w 119"/>
                <a:gd name="T15" fmla="*/ 26 h 142"/>
                <a:gd name="T16" fmla="*/ 31 w 119"/>
                <a:gd name="T17" fmla="*/ 51 h 142"/>
                <a:gd name="T18" fmla="*/ 68 w 119"/>
                <a:gd name="T19" fmla="*/ 51 h 142"/>
                <a:gd name="T20" fmla="*/ 64 w 119"/>
                <a:gd name="T21" fmla="*/ 76 h 142"/>
                <a:gd name="T22" fmla="*/ 31 w 119"/>
                <a:gd name="T23" fmla="*/ 76 h 142"/>
                <a:gd name="T24" fmla="*/ 31 w 119"/>
                <a:gd name="T25" fmla="*/ 117 h 142"/>
                <a:gd name="T26" fmla="*/ 64 w 119"/>
                <a:gd name="T27" fmla="*/ 117 h 142"/>
                <a:gd name="T28" fmla="*/ 89 w 119"/>
                <a:gd name="T29" fmla="*/ 96 h 142"/>
                <a:gd name="T30" fmla="*/ 64 w 119"/>
                <a:gd name="T31" fmla="*/ 7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42">
                  <a:moveTo>
                    <a:pt x="68" y="51"/>
                  </a:moveTo>
                  <a:cubicBezTo>
                    <a:pt x="97" y="51"/>
                    <a:pt x="119" y="65"/>
                    <a:pt x="119" y="96"/>
                  </a:cubicBezTo>
                  <a:cubicBezTo>
                    <a:pt x="119" y="128"/>
                    <a:pt x="98" y="142"/>
                    <a:pt x="67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68" y="51"/>
                  </a:lnTo>
                  <a:close/>
                  <a:moveTo>
                    <a:pt x="64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79" y="117"/>
                    <a:pt x="89" y="111"/>
                    <a:pt x="89" y="96"/>
                  </a:cubicBezTo>
                  <a:cubicBezTo>
                    <a:pt x="89" y="81"/>
                    <a:pt x="78" y="76"/>
                    <a:pt x="64" y="76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id="{F3D950A7-D869-4E69-A420-59755B680A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7101" y="457200"/>
              <a:ext cx="100013" cy="100012"/>
            </a:xfrm>
            <a:custGeom>
              <a:avLst/>
              <a:gdLst>
                <a:gd name="T0" fmla="*/ 63 w 63"/>
                <a:gd name="T1" fmla="*/ 63 h 63"/>
                <a:gd name="T2" fmla="*/ 48 w 63"/>
                <a:gd name="T3" fmla="*/ 63 h 63"/>
                <a:gd name="T4" fmla="*/ 43 w 63"/>
                <a:gd name="T5" fmla="*/ 49 h 63"/>
                <a:gd name="T6" fmla="*/ 20 w 63"/>
                <a:gd name="T7" fmla="*/ 49 h 63"/>
                <a:gd name="T8" fmla="*/ 15 w 63"/>
                <a:gd name="T9" fmla="*/ 63 h 63"/>
                <a:gd name="T10" fmla="*/ 0 w 63"/>
                <a:gd name="T11" fmla="*/ 63 h 63"/>
                <a:gd name="T12" fmla="*/ 24 w 63"/>
                <a:gd name="T13" fmla="*/ 0 h 63"/>
                <a:gd name="T14" fmla="*/ 39 w 63"/>
                <a:gd name="T15" fmla="*/ 0 h 63"/>
                <a:gd name="T16" fmla="*/ 63 w 63"/>
                <a:gd name="T17" fmla="*/ 63 h 63"/>
                <a:gd name="T18" fmla="*/ 31 w 63"/>
                <a:gd name="T19" fmla="*/ 16 h 63"/>
                <a:gd name="T20" fmla="*/ 23 w 63"/>
                <a:gd name="T21" fmla="*/ 39 h 63"/>
                <a:gd name="T22" fmla="*/ 40 w 63"/>
                <a:gd name="T23" fmla="*/ 39 h 63"/>
                <a:gd name="T24" fmla="*/ 31 w 63"/>
                <a:gd name="T2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48" y="63"/>
                  </a:lnTo>
                  <a:lnTo>
                    <a:pt x="43" y="49"/>
                  </a:lnTo>
                  <a:lnTo>
                    <a:pt x="20" y="49"/>
                  </a:lnTo>
                  <a:lnTo>
                    <a:pt x="15" y="63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63" y="63"/>
                  </a:lnTo>
                  <a:close/>
                  <a:moveTo>
                    <a:pt x="31" y="16"/>
                  </a:moveTo>
                  <a:lnTo>
                    <a:pt x="23" y="39"/>
                  </a:lnTo>
                  <a:lnTo>
                    <a:pt x="40" y="39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7E4BD45D-B910-4AA9-B394-F168BC453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5051" y="457200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39 w 53"/>
                <a:gd name="T3" fmla="*/ 63 h 63"/>
                <a:gd name="T4" fmla="*/ 39 w 53"/>
                <a:gd name="T5" fmla="*/ 36 h 63"/>
                <a:gd name="T6" fmla="*/ 14 w 53"/>
                <a:gd name="T7" fmla="*/ 36 h 63"/>
                <a:gd name="T8" fmla="*/ 14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14 w 53"/>
                <a:gd name="T15" fmla="*/ 0 h 63"/>
                <a:gd name="T16" fmla="*/ 14 w 53"/>
                <a:gd name="T17" fmla="*/ 24 h 63"/>
                <a:gd name="T18" fmla="*/ 39 w 53"/>
                <a:gd name="T19" fmla="*/ 24 h 63"/>
                <a:gd name="T20" fmla="*/ 39 w 53"/>
                <a:gd name="T21" fmla="*/ 0 h 63"/>
                <a:gd name="T22" fmla="*/ 53 w 53"/>
                <a:gd name="T23" fmla="*/ 0 h 63"/>
                <a:gd name="T24" fmla="*/ 53 w 5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39" y="63"/>
                  </a:lnTo>
                  <a:lnTo>
                    <a:pt x="39" y="36"/>
                  </a:lnTo>
                  <a:lnTo>
                    <a:pt x="14" y="36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39" y="24"/>
                  </a:lnTo>
                  <a:lnTo>
                    <a:pt x="39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1D385622-484B-4575-A3C6-9F97CC0F8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8238" y="457200"/>
              <a:ext cx="92075" cy="100012"/>
            </a:xfrm>
            <a:custGeom>
              <a:avLst/>
              <a:gdLst>
                <a:gd name="T0" fmla="*/ 32 w 58"/>
                <a:gd name="T1" fmla="*/ 25 h 63"/>
                <a:gd name="T2" fmla="*/ 58 w 58"/>
                <a:gd name="T3" fmla="*/ 63 h 63"/>
                <a:gd name="T4" fmla="*/ 41 w 58"/>
                <a:gd name="T5" fmla="*/ 63 h 63"/>
                <a:gd name="T6" fmla="*/ 22 w 58"/>
                <a:gd name="T7" fmla="*/ 35 h 63"/>
                <a:gd name="T8" fmla="*/ 14 w 58"/>
                <a:gd name="T9" fmla="*/ 43 h 63"/>
                <a:gd name="T10" fmla="*/ 14 w 58"/>
                <a:gd name="T11" fmla="*/ 63 h 63"/>
                <a:gd name="T12" fmla="*/ 0 w 58"/>
                <a:gd name="T13" fmla="*/ 63 h 63"/>
                <a:gd name="T14" fmla="*/ 0 w 58"/>
                <a:gd name="T15" fmla="*/ 0 h 63"/>
                <a:gd name="T16" fmla="*/ 14 w 58"/>
                <a:gd name="T17" fmla="*/ 0 h 63"/>
                <a:gd name="T18" fmla="*/ 14 w 58"/>
                <a:gd name="T19" fmla="*/ 26 h 63"/>
                <a:gd name="T20" fmla="*/ 39 w 58"/>
                <a:gd name="T21" fmla="*/ 0 h 63"/>
                <a:gd name="T22" fmla="*/ 56 w 58"/>
                <a:gd name="T23" fmla="*/ 0 h 63"/>
                <a:gd name="T24" fmla="*/ 32 w 58"/>
                <a:gd name="T25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3">
                  <a:moveTo>
                    <a:pt x="32" y="25"/>
                  </a:moveTo>
                  <a:lnTo>
                    <a:pt x="58" y="63"/>
                  </a:lnTo>
                  <a:lnTo>
                    <a:pt x="41" y="63"/>
                  </a:lnTo>
                  <a:lnTo>
                    <a:pt x="22" y="35"/>
                  </a:lnTo>
                  <a:lnTo>
                    <a:pt x="14" y="43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6"/>
                  </a:lnTo>
                  <a:lnTo>
                    <a:pt x="39" y="0"/>
                  </a:lnTo>
                  <a:lnTo>
                    <a:pt x="56" y="0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DD1D1CFC-4C55-42FC-9DFA-831882938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8413" y="617538"/>
              <a:ext cx="85725" cy="100012"/>
            </a:xfrm>
            <a:custGeom>
              <a:avLst/>
              <a:gdLst>
                <a:gd name="T0" fmla="*/ 54 w 54"/>
                <a:gd name="T1" fmla="*/ 63 h 63"/>
                <a:gd name="T2" fmla="*/ 40 w 54"/>
                <a:gd name="T3" fmla="*/ 63 h 63"/>
                <a:gd name="T4" fmla="*/ 40 w 54"/>
                <a:gd name="T5" fmla="*/ 36 h 63"/>
                <a:gd name="T6" fmla="*/ 14 w 54"/>
                <a:gd name="T7" fmla="*/ 36 h 63"/>
                <a:gd name="T8" fmla="*/ 14 w 54"/>
                <a:gd name="T9" fmla="*/ 63 h 63"/>
                <a:gd name="T10" fmla="*/ 0 w 54"/>
                <a:gd name="T11" fmla="*/ 63 h 63"/>
                <a:gd name="T12" fmla="*/ 0 w 54"/>
                <a:gd name="T13" fmla="*/ 0 h 63"/>
                <a:gd name="T14" fmla="*/ 14 w 54"/>
                <a:gd name="T15" fmla="*/ 0 h 63"/>
                <a:gd name="T16" fmla="*/ 14 w 54"/>
                <a:gd name="T17" fmla="*/ 24 h 63"/>
                <a:gd name="T18" fmla="*/ 40 w 54"/>
                <a:gd name="T19" fmla="*/ 24 h 63"/>
                <a:gd name="T20" fmla="*/ 40 w 54"/>
                <a:gd name="T21" fmla="*/ 0 h 63"/>
                <a:gd name="T22" fmla="*/ 54 w 54"/>
                <a:gd name="T23" fmla="*/ 0 h 63"/>
                <a:gd name="T24" fmla="*/ 54 w 54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3">
                  <a:moveTo>
                    <a:pt x="54" y="63"/>
                  </a:moveTo>
                  <a:lnTo>
                    <a:pt x="40" y="63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8" name="Freeform 14">
              <a:extLst>
                <a:ext uri="{FF2B5EF4-FFF2-40B4-BE49-F238E27FC236}">
                  <a16:creationId xmlns:a16="http://schemas.microsoft.com/office/drawing/2014/main" id="{E858CF4A-54A2-42F4-871A-946628999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188" y="617538"/>
              <a:ext cx="76200" cy="100012"/>
            </a:xfrm>
            <a:custGeom>
              <a:avLst/>
              <a:gdLst>
                <a:gd name="T0" fmla="*/ 47 w 48"/>
                <a:gd name="T1" fmla="*/ 12 h 63"/>
                <a:gd name="T2" fmla="*/ 13 w 48"/>
                <a:gd name="T3" fmla="*/ 12 h 63"/>
                <a:gd name="T4" fmla="*/ 13 w 48"/>
                <a:gd name="T5" fmla="*/ 25 h 63"/>
                <a:gd name="T6" fmla="*/ 44 w 48"/>
                <a:gd name="T7" fmla="*/ 25 h 63"/>
                <a:gd name="T8" fmla="*/ 44 w 48"/>
                <a:gd name="T9" fmla="*/ 36 h 63"/>
                <a:gd name="T10" fmla="*/ 13 w 48"/>
                <a:gd name="T11" fmla="*/ 36 h 63"/>
                <a:gd name="T12" fmla="*/ 13 w 48"/>
                <a:gd name="T13" fmla="*/ 52 h 63"/>
                <a:gd name="T14" fmla="*/ 48 w 48"/>
                <a:gd name="T15" fmla="*/ 52 h 63"/>
                <a:gd name="T16" fmla="*/ 48 w 48"/>
                <a:gd name="T17" fmla="*/ 63 h 63"/>
                <a:gd name="T18" fmla="*/ 0 w 48"/>
                <a:gd name="T19" fmla="*/ 63 h 63"/>
                <a:gd name="T20" fmla="*/ 0 w 48"/>
                <a:gd name="T21" fmla="*/ 0 h 63"/>
                <a:gd name="T22" fmla="*/ 47 w 48"/>
                <a:gd name="T23" fmla="*/ 0 h 63"/>
                <a:gd name="T24" fmla="*/ 47 w 48"/>
                <a:gd name="T25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3">
                  <a:moveTo>
                    <a:pt x="47" y="12"/>
                  </a:moveTo>
                  <a:lnTo>
                    <a:pt x="13" y="12"/>
                  </a:lnTo>
                  <a:lnTo>
                    <a:pt x="13" y="25"/>
                  </a:lnTo>
                  <a:lnTo>
                    <a:pt x="44" y="25"/>
                  </a:lnTo>
                  <a:lnTo>
                    <a:pt x="44" y="36"/>
                  </a:lnTo>
                  <a:lnTo>
                    <a:pt x="13" y="36"/>
                  </a:lnTo>
                  <a:lnTo>
                    <a:pt x="13" y="52"/>
                  </a:lnTo>
                  <a:lnTo>
                    <a:pt x="48" y="52"/>
                  </a:lnTo>
                  <a:lnTo>
                    <a:pt x="48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9" name="Freeform 15">
              <a:extLst>
                <a:ext uri="{FF2B5EF4-FFF2-40B4-BE49-F238E27FC236}">
                  <a16:creationId xmlns:a16="http://schemas.microsoft.com/office/drawing/2014/main" id="{D0205A34-885D-450C-9FC6-8B61F4C8E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6" y="617538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39 w 53"/>
                <a:gd name="T3" fmla="*/ 63 h 63"/>
                <a:gd name="T4" fmla="*/ 39 w 53"/>
                <a:gd name="T5" fmla="*/ 12 h 63"/>
                <a:gd name="T6" fmla="*/ 14 w 53"/>
                <a:gd name="T7" fmla="*/ 12 h 63"/>
                <a:gd name="T8" fmla="*/ 14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53 w 53"/>
                <a:gd name="T15" fmla="*/ 0 h 63"/>
                <a:gd name="T16" fmla="*/ 53 w 5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39" y="63"/>
                  </a:lnTo>
                  <a:lnTo>
                    <a:pt x="39" y="12"/>
                  </a:lnTo>
                  <a:lnTo>
                    <a:pt x="14" y="12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312D1D34-045F-458B-87AF-FD0648A548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6863" y="617538"/>
              <a:ext cx="80963" cy="100012"/>
            </a:xfrm>
            <a:custGeom>
              <a:avLst/>
              <a:gdLst>
                <a:gd name="T0" fmla="*/ 62 w 114"/>
                <a:gd name="T1" fmla="*/ 0 h 143"/>
                <a:gd name="T2" fmla="*/ 114 w 114"/>
                <a:gd name="T3" fmla="*/ 46 h 143"/>
                <a:gd name="T4" fmla="*/ 64 w 114"/>
                <a:gd name="T5" fmla="*/ 92 h 143"/>
                <a:gd name="T6" fmla="*/ 32 w 114"/>
                <a:gd name="T7" fmla="*/ 92 h 143"/>
                <a:gd name="T8" fmla="*/ 32 w 114"/>
                <a:gd name="T9" fmla="*/ 143 h 143"/>
                <a:gd name="T10" fmla="*/ 0 w 114"/>
                <a:gd name="T11" fmla="*/ 143 h 143"/>
                <a:gd name="T12" fmla="*/ 0 w 114"/>
                <a:gd name="T13" fmla="*/ 0 h 143"/>
                <a:gd name="T14" fmla="*/ 62 w 114"/>
                <a:gd name="T15" fmla="*/ 0 h 143"/>
                <a:gd name="T16" fmla="*/ 32 w 114"/>
                <a:gd name="T17" fmla="*/ 67 h 143"/>
                <a:gd name="T18" fmla="*/ 59 w 114"/>
                <a:gd name="T19" fmla="*/ 67 h 143"/>
                <a:gd name="T20" fmla="*/ 84 w 114"/>
                <a:gd name="T21" fmla="*/ 47 h 143"/>
                <a:gd name="T22" fmla="*/ 60 w 114"/>
                <a:gd name="T23" fmla="*/ 26 h 143"/>
                <a:gd name="T24" fmla="*/ 32 w 114"/>
                <a:gd name="T25" fmla="*/ 26 h 143"/>
                <a:gd name="T26" fmla="*/ 32 w 114"/>
                <a:gd name="T27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43">
                  <a:moveTo>
                    <a:pt x="62" y="0"/>
                  </a:moveTo>
                  <a:cubicBezTo>
                    <a:pt x="93" y="0"/>
                    <a:pt x="114" y="15"/>
                    <a:pt x="114" y="46"/>
                  </a:cubicBezTo>
                  <a:cubicBezTo>
                    <a:pt x="114" y="77"/>
                    <a:pt x="92" y="92"/>
                    <a:pt x="64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2" y="0"/>
                  </a:lnTo>
                  <a:close/>
                  <a:moveTo>
                    <a:pt x="32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73" y="67"/>
                    <a:pt x="84" y="62"/>
                    <a:pt x="84" y="47"/>
                  </a:cubicBezTo>
                  <a:cubicBezTo>
                    <a:pt x="84" y="31"/>
                    <a:pt x="73" y="26"/>
                    <a:pt x="60" y="26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32" y="67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BE32A42B-AB54-49CE-A230-FC22B2189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7351" y="615950"/>
              <a:ext cx="98425" cy="104775"/>
            </a:xfrm>
            <a:custGeom>
              <a:avLst/>
              <a:gdLst>
                <a:gd name="T0" fmla="*/ 140 w 140"/>
                <a:gd name="T1" fmla="*/ 75 h 149"/>
                <a:gd name="T2" fmla="*/ 70 w 140"/>
                <a:gd name="T3" fmla="*/ 149 h 149"/>
                <a:gd name="T4" fmla="*/ 0 w 140"/>
                <a:gd name="T5" fmla="*/ 75 h 149"/>
                <a:gd name="T6" fmla="*/ 70 w 140"/>
                <a:gd name="T7" fmla="*/ 0 h 149"/>
                <a:gd name="T8" fmla="*/ 140 w 140"/>
                <a:gd name="T9" fmla="*/ 75 h 149"/>
                <a:gd name="T10" fmla="*/ 31 w 140"/>
                <a:gd name="T11" fmla="*/ 74 h 149"/>
                <a:gd name="T12" fmla="*/ 70 w 140"/>
                <a:gd name="T13" fmla="*/ 123 h 149"/>
                <a:gd name="T14" fmla="*/ 108 w 140"/>
                <a:gd name="T15" fmla="*/ 74 h 149"/>
                <a:gd name="T16" fmla="*/ 70 w 140"/>
                <a:gd name="T17" fmla="*/ 26 h 149"/>
                <a:gd name="T18" fmla="*/ 31 w 140"/>
                <a:gd name="T19" fmla="*/ 7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9">
                  <a:moveTo>
                    <a:pt x="140" y="75"/>
                  </a:moveTo>
                  <a:cubicBezTo>
                    <a:pt x="140" y="119"/>
                    <a:pt x="112" y="149"/>
                    <a:pt x="70" y="149"/>
                  </a:cubicBezTo>
                  <a:cubicBezTo>
                    <a:pt x="28" y="149"/>
                    <a:pt x="0" y="119"/>
                    <a:pt x="0" y="75"/>
                  </a:cubicBezTo>
                  <a:cubicBezTo>
                    <a:pt x="0" y="30"/>
                    <a:pt x="28" y="0"/>
                    <a:pt x="70" y="0"/>
                  </a:cubicBezTo>
                  <a:cubicBezTo>
                    <a:pt x="112" y="0"/>
                    <a:pt x="140" y="30"/>
                    <a:pt x="140" y="75"/>
                  </a:cubicBezTo>
                  <a:close/>
                  <a:moveTo>
                    <a:pt x="31" y="74"/>
                  </a:moveTo>
                  <a:cubicBezTo>
                    <a:pt x="31" y="105"/>
                    <a:pt x="46" y="123"/>
                    <a:pt x="70" y="123"/>
                  </a:cubicBezTo>
                  <a:cubicBezTo>
                    <a:pt x="94" y="123"/>
                    <a:pt x="108" y="105"/>
                    <a:pt x="108" y="74"/>
                  </a:cubicBezTo>
                  <a:cubicBezTo>
                    <a:pt x="108" y="44"/>
                    <a:pt x="94" y="26"/>
                    <a:pt x="70" y="26"/>
                  </a:cubicBezTo>
                  <a:cubicBezTo>
                    <a:pt x="46" y="26"/>
                    <a:pt x="31" y="45"/>
                    <a:pt x="31" y="74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id="{173A4DC0-67B9-4992-97A2-85F7E6D923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5301" y="617538"/>
              <a:ext cx="109538" cy="100012"/>
            </a:xfrm>
            <a:custGeom>
              <a:avLst/>
              <a:gdLst>
                <a:gd name="T0" fmla="*/ 93 w 155"/>
                <a:gd name="T1" fmla="*/ 127 h 143"/>
                <a:gd name="T2" fmla="*/ 93 w 155"/>
                <a:gd name="T3" fmla="*/ 143 h 143"/>
                <a:gd name="T4" fmla="*/ 62 w 155"/>
                <a:gd name="T5" fmla="*/ 143 h 143"/>
                <a:gd name="T6" fmla="*/ 62 w 155"/>
                <a:gd name="T7" fmla="*/ 127 h 143"/>
                <a:gd name="T8" fmla="*/ 0 w 155"/>
                <a:gd name="T9" fmla="*/ 70 h 143"/>
                <a:gd name="T10" fmla="*/ 62 w 155"/>
                <a:gd name="T11" fmla="*/ 14 h 143"/>
                <a:gd name="T12" fmla="*/ 62 w 155"/>
                <a:gd name="T13" fmla="*/ 0 h 143"/>
                <a:gd name="T14" fmla="*/ 93 w 155"/>
                <a:gd name="T15" fmla="*/ 0 h 143"/>
                <a:gd name="T16" fmla="*/ 93 w 155"/>
                <a:gd name="T17" fmla="*/ 14 h 143"/>
                <a:gd name="T18" fmla="*/ 155 w 155"/>
                <a:gd name="T19" fmla="*/ 70 h 143"/>
                <a:gd name="T20" fmla="*/ 93 w 155"/>
                <a:gd name="T21" fmla="*/ 127 h 143"/>
                <a:gd name="T22" fmla="*/ 62 w 155"/>
                <a:gd name="T23" fmla="*/ 37 h 143"/>
                <a:gd name="T24" fmla="*/ 31 w 155"/>
                <a:gd name="T25" fmla="*/ 70 h 143"/>
                <a:gd name="T26" fmla="*/ 62 w 155"/>
                <a:gd name="T27" fmla="*/ 104 h 143"/>
                <a:gd name="T28" fmla="*/ 62 w 155"/>
                <a:gd name="T29" fmla="*/ 37 h 143"/>
                <a:gd name="T30" fmla="*/ 93 w 155"/>
                <a:gd name="T31" fmla="*/ 37 h 143"/>
                <a:gd name="T32" fmla="*/ 93 w 155"/>
                <a:gd name="T33" fmla="*/ 104 h 143"/>
                <a:gd name="T34" fmla="*/ 125 w 155"/>
                <a:gd name="T35" fmla="*/ 70 h 143"/>
                <a:gd name="T36" fmla="*/ 93 w 155"/>
                <a:gd name="T37" fmla="*/ 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43">
                  <a:moveTo>
                    <a:pt x="93" y="127"/>
                  </a:moveTo>
                  <a:cubicBezTo>
                    <a:pt x="93" y="143"/>
                    <a:pt x="93" y="143"/>
                    <a:pt x="93" y="143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26" y="126"/>
                    <a:pt x="0" y="106"/>
                    <a:pt x="0" y="70"/>
                  </a:cubicBezTo>
                  <a:cubicBezTo>
                    <a:pt x="0" y="36"/>
                    <a:pt x="25" y="16"/>
                    <a:pt x="62" y="1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130" y="16"/>
                    <a:pt x="155" y="36"/>
                    <a:pt x="155" y="70"/>
                  </a:cubicBezTo>
                  <a:cubicBezTo>
                    <a:pt x="155" y="106"/>
                    <a:pt x="130" y="126"/>
                    <a:pt x="93" y="127"/>
                  </a:cubicBezTo>
                  <a:close/>
                  <a:moveTo>
                    <a:pt x="62" y="37"/>
                  </a:moveTo>
                  <a:cubicBezTo>
                    <a:pt x="42" y="38"/>
                    <a:pt x="31" y="50"/>
                    <a:pt x="31" y="70"/>
                  </a:cubicBezTo>
                  <a:cubicBezTo>
                    <a:pt x="31" y="89"/>
                    <a:pt x="42" y="103"/>
                    <a:pt x="62" y="104"/>
                  </a:cubicBezTo>
                  <a:lnTo>
                    <a:pt x="62" y="37"/>
                  </a:lnTo>
                  <a:close/>
                  <a:moveTo>
                    <a:pt x="93" y="37"/>
                  </a:moveTo>
                  <a:cubicBezTo>
                    <a:pt x="93" y="104"/>
                    <a:pt x="93" y="104"/>
                    <a:pt x="93" y="104"/>
                  </a:cubicBezTo>
                  <a:cubicBezTo>
                    <a:pt x="113" y="103"/>
                    <a:pt x="125" y="89"/>
                    <a:pt x="125" y="70"/>
                  </a:cubicBezTo>
                  <a:cubicBezTo>
                    <a:pt x="125" y="50"/>
                    <a:pt x="114" y="38"/>
                    <a:pt x="93" y="37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2F1E4F92-645C-4FE8-B24B-213B5D7E6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126" y="617538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40 w 53"/>
                <a:gd name="T3" fmla="*/ 63 h 63"/>
                <a:gd name="T4" fmla="*/ 40 w 53"/>
                <a:gd name="T5" fmla="*/ 20 h 63"/>
                <a:gd name="T6" fmla="*/ 39 w 53"/>
                <a:gd name="T7" fmla="*/ 20 h 63"/>
                <a:gd name="T8" fmla="*/ 15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14 w 53"/>
                <a:gd name="T15" fmla="*/ 0 h 63"/>
                <a:gd name="T16" fmla="*/ 14 w 53"/>
                <a:gd name="T17" fmla="*/ 44 h 63"/>
                <a:gd name="T18" fmla="*/ 14 w 53"/>
                <a:gd name="T19" fmla="*/ 44 h 63"/>
                <a:gd name="T20" fmla="*/ 38 w 53"/>
                <a:gd name="T21" fmla="*/ 0 h 63"/>
                <a:gd name="T22" fmla="*/ 53 w 53"/>
                <a:gd name="T23" fmla="*/ 0 h 63"/>
                <a:gd name="T24" fmla="*/ 53 w 5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40" y="63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15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29F1B415-FDC0-4FB2-8CAD-7963DA256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6" y="617538"/>
              <a:ext cx="90488" cy="103187"/>
            </a:xfrm>
            <a:custGeom>
              <a:avLst/>
              <a:gdLst>
                <a:gd name="T0" fmla="*/ 129 w 129"/>
                <a:gd name="T1" fmla="*/ 143 h 146"/>
                <a:gd name="T2" fmla="*/ 98 w 129"/>
                <a:gd name="T3" fmla="*/ 143 h 146"/>
                <a:gd name="T4" fmla="*/ 98 w 129"/>
                <a:gd name="T5" fmla="*/ 27 h 146"/>
                <a:gd name="T6" fmla="*/ 60 w 129"/>
                <a:gd name="T7" fmla="*/ 27 h 146"/>
                <a:gd name="T8" fmla="*/ 58 w 129"/>
                <a:gd name="T9" fmla="*/ 87 h 146"/>
                <a:gd name="T10" fmla="*/ 18 w 129"/>
                <a:gd name="T11" fmla="*/ 146 h 146"/>
                <a:gd name="T12" fmla="*/ 0 w 129"/>
                <a:gd name="T13" fmla="*/ 143 h 146"/>
                <a:gd name="T14" fmla="*/ 0 w 129"/>
                <a:gd name="T15" fmla="*/ 118 h 146"/>
                <a:gd name="T16" fmla="*/ 11 w 129"/>
                <a:gd name="T17" fmla="*/ 120 h 146"/>
                <a:gd name="T18" fmla="*/ 27 w 129"/>
                <a:gd name="T19" fmla="*/ 87 h 146"/>
                <a:gd name="T20" fmla="*/ 30 w 129"/>
                <a:gd name="T21" fmla="*/ 0 h 146"/>
                <a:gd name="T22" fmla="*/ 129 w 129"/>
                <a:gd name="T23" fmla="*/ 0 h 146"/>
                <a:gd name="T24" fmla="*/ 129 w 129"/>
                <a:gd name="T25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46">
                  <a:moveTo>
                    <a:pt x="129" y="143"/>
                  </a:moveTo>
                  <a:cubicBezTo>
                    <a:pt x="98" y="143"/>
                    <a:pt x="98" y="143"/>
                    <a:pt x="98" y="143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6" y="128"/>
                    <a:pt x="42" y="146"/>
                    <a:pt x="18" y="146"/>
                  </a:cubicBezTo>
                  <a:cubicBezTo>
                    <a:pt x="12" y="146"/>
                    <a:pt x="5" y="145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9"/>
                    <a:pt x="7" y="120"/>
                    <a:pt x="11" y="120"/>
                  </a:cubicBezTo>
                  <a:cubicBezTo>
                    <a:pt x="20" y="120"/>
                    <a:pt x="27" y="116"/>
                    <a:pt x="27" y="8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9" y="0"/>
                    <a:pt x="129" y="0"/>
                    <a:pt x="129" y="0"/>
                  </a:cubicBezTo>
                  <a:lnTo>
                    <a:pt x="129" y="14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C47CEA10-F96A-4BF5-BA8C-B8D70CC63C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3913" y="617538"/>
              <a:ext cx="80963" cy="100012"/>
            </a:xfrm>
            <a:custGeom>
              <a:avLst/>
              <a:gdLst>
                <a:gd name="T0" fmla="*/ 63 w 115"/>
                <a:gd name="T1" fmla="*/ 143 h 143"/>
                <a:gd name="T2" fmla="*/ 0 w 115"/>
                <a:gd name="T3" fmla="*/ 143 h 143"/>
                <a:gd name="T4" fmla="*/ 0 w 115"/>
                <a:gd name="T5" fmla="*/ 0 h 143"/>
                <a:gd name="T6" fmla="*/ 31 w 115"/>
                <a:gd name="T7" fmla="*/ 0 h 143"/>
                <a:gd name="T8" fmla="*/ 31 w 115"/>
                <a:gd name="T9" fmla="*/ 52 h 143"/>
                <a:gd name="T10" fmla="*/ 64 w 115"/>
                <a:gd name="T11" fmla="*/ 52 h 143"/>
                <a:gd name="T12" fmla="*/ 115 w 115"/>
                <a:gd name="T13" fmla="*/ 97 h 143"/>
                <a:gd name="T14" fmla="*/ 63 w 115"/>
                <a:gd name="T15" fmla="*/ 143 h 143"/>
                <a:gd name="T16" fmla="*/ 60 w 115"/>
                <a:gd name="T17" fmla="*/ 76 h 143"/>
                <a:gd name="T18" fmla="*/ 31 w 115"/>
                <a:gd name="T19" fmla="*/ 76 h 143"/>
                <a:gd name="T20" fmla="*/ 31 w 115"/>
                <a:gd name="T21" fmla="*/ 117 h 143"/>
                <a:gd name="T22" fmla="*/ 60 w 115"/>
                <a:gd name="T23" fmla="*/ 117 h 143"/>
                <a:gd name="T24" fmla="*/ 84 w 115"/>
                <a:gd name="T25" fmla="*/ 97 h 143"/>
                <a:gd name="T26" fmla="*/ 60 w 115"/>
                <a:gd name="T27" fmla="*/ 7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43">
                  <a:moveTo>
                    <a:pt x="63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93" y="52"/>
                    <a:pt x="115" y="66"/>
                    <a:pt x="115" y="97"/>
                  </a:cubicBezTo>
                  <a:cubicBezTo>
                    <a:pt x="115" y="128"/>
                    <a:pt x="93" y="143"/>
                    <a:pt x="63" y="143"/>
                  </a:cubicBezTo>
                  <a:close/>
                  <a:moveTo>
                    <a:pt x="60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75" y="117"/>
                    <a:pt x="84" y="112"/>
                    <a:pt x="84" y="97"/>
                  </a:cubicBezTo>
                  <a:cubicBezTo>
                    <a:pt x="84" y="82"/>
                    <a:pt x="74" y="76"/>
                    <a:pt x="60" y="76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6" name="Freeform 22">
              <a:extLst>
                <a:ext uri="{FF2B5EF4-FFF2-40B4-BE49-F238E27FC236}">
                  <a16:creationId xmlns:a16="http://schemas.microsoft.com/office/drawing/2014/main" id="{E8CD61A3-2A36-4390-9D27-20DB488FA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7576" y="617538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39 w 53"/>
                <a:gd name="T3" fmla="*/ 63 h 63"/>
                <a:gd name="T4" fmla="*/ 39 w 53"/>
                <a:gd name="T5" fmla="*/ 36 h 63"/>
                <a:gd name="T6" fmla="*/ 14 w 53"/>
                <a:gd name="T7" fmla="*/ 36 h 63"/>
                <a:gd name="T8" fmla="*/ 14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14 w 53"/>
                <a:gd name="T15" fmla="*/ 0 h 63"/>
                <a:gd name="T16" fmla="*/ 14 w 53"/>
                <a:gd name="T17" fmla="*/ 24 h 63"/>
                <a:gd name="T18" fmla="*/ 39 w 53"/>
                <a:gd name="T19" fmla="*/ 24 h 63"/>
                <a:gd name="T20" fmla="*/ 39 w 53"/>
                <a:gd name="T21" fmla="*/ 0 h 63"/>
                <a:gd name="T22" fmla="*/ 53 w 53"/>
                <a:gd name="T23" fmla="*/ 0 h 63"/>
                <a:gd name="T24" fmla="*/ 53 w 5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39" y="63"/>
                  </a:lnTo>
                  <a:lnTo>
                    <a:pt x="39" y="36"/>
                  </a:lnTo>
                  <a:lnTo>
                    <a:pt x="14" y="36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39" y="24"/>
                  </a:lnTo>
                  <a:lnTo>
                    <a:pt x="39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7" name="Freeform 23">
              <a:extLst>
                <a:ext uri="{FF2B5EF4-FFF2-40B4-BE49-F238E27FC236}">
                  <a16:creationId xmlns:a16="http://schemas.microsoft.com/office/drawing/2014/main" id="{6B4FE63B-B1A8-466C-9F02-D0712B749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82351" y="617538"/>
              <a:ext cx="106363" cy="100012"/>
            </a:xfrm>
            <a:custGeom>
              <a:avLst/>
              <a:gdLst>
                <a:gd name="T0" fmla="*/ 55 w 154"/>
                <a:gd name="T1" fmla="*/ 143 h 143"/>
                <a:gd name="T2" fmla="*/ 0 w 154"/>
                <a:gd name="T3" fmla="*/ 143 h 143"/>
                <a:gd name="T4" fmla="*/ 0 w 154"/>
                <a:gd name="T5" fmla="*/ 0 h 143"/>
                <a:gd name="T6" fmla="*/ 31 w 154"/>
                <a:gd name="T7" fmla="*/ 0 h 143"/>
                <a:gd name="T8" fmla="*/ 31 w 154"/>
                <a:gd name="T9" fmla="*/ 52 h 143"/>
                <a:gd name="T10" fmla="*/ 57 w 154"/>
                <a:gd name="T11" fmla="*/ 52 h 143"/>
                <a:gd name="T12" fmla="*/ 107 w 154"/>
                <a:gd name="T13" fmla="*/ 97 h 143"/>
                <a:gd name="T14" fmla="*/ 55 w 154"/>
                <a:gd name="T15" fmla="*/ 143 h 143"/>
                <a:gd name="T16" fmla="*/ 53 w 154"/>
                <a:gd name="T17" fmla="*/ 76 h 143"/>
                <a:gd name="T18" fmla="*/ 31 w 154"/>
                <a:gd name="T19" fmla="*/ 76 h 143"/>
                <a:gd name="T20" fmla="*/ 31 w 154"/>
                <a:gd name="T21" fmla="*/ 117 h 143"/>
                <a:gd name="T22" fmla="*/ 53 w 154"/>
                <a:gd name="T23" fmla="*/ 117 h 143"/>
                <a:gd name="T24" fmla="*/ 77 w 154"/>
                <a:gd name="T25" fmla="*/ 97 h 143"/>
                <a:gd name="T26" fmla="*/ 53 w 154"/>
                <a:gd name="T27" fmla="*/ 76 h 143"/>
                <a:gd name="T28" fmla="*/ 154 w 154"/>
                <a:gd name="T29" fmla="*/ 0 h 143"/>
                <a:gd name="T30" fmla="*/ 154 w 154"/>
                <a:gd name="T31" fmla="*/ 143 h 143"/>
                <a:gd name="T32" fmla="*/ 123 w 154"/>
                <a:gd name="T33" fmla="*/ 143 h 143"/>
                <a:gd name="T34" fmla="*/ 123 w 154"/>
                <a:gd name="T35" fmla="*/ 0 h 143"/>
                <a:gd name="T36" fmla="*/ 154 w 154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143">
                  <a:moveTo>
                    <a:pt x="55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85" y="52"/>
                    <a:pt x="107" y="66"/>
                    <a:pt x="107" y="97"/>
                  </a:cubicBezTo>
                  <a:cubicBezTo>
                    <a:pt x="107" y="128"/>
                    <a:pt x="86" y="143"/>
                    <a:pt x="55" y="143"/>
                  </a:cubicBezTo>
                  <a:close/>
                  <a:moveTo>
                    <a:pt x="53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68" y="117"/>
                    <a:pt x="77" y="112"/>
                    <a:pt x="77" y="97"/>
                  </a:cubicBezTo>
                  <a:cubicBezTo>
                    <a:pt x="77" y="82"/>
                    <a:pt x="67" y="76"/>
                    <a:pt x="53" y="76"/>
                  </a:cubicBezTo>
                  <a:close/>
                  <a:moveTo>
                    <a:pt x="154" y="0"/>
                  </a:moveTo>
                  <a:cubicBezTo>
                    <a:pt x="154" y="143"/>
                    <a:pt x="154" y="143"/>
                    <a:pt x="154" y="14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8" name="Freeform 24">
              <a:extLst>
                <a:ext uri="{FF2B5EF4-FFF2-40B4-BE49-F238E27FC236}">
                  <a16:creationId xmlns:a16="http://schemas.microsoft.com/office/drawing/2014/main" id="{378AA552-1E30-4DF8-8650-5186456D4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8238" y="617538"/>
              <a:ext cx="95250" cy="100012"/>
            </a:xfrm>
            <a:custGeom>
              <a:avLst/>
              <a:gdLst>
                <a:gd name="T0" fmla="*/ 38 w 60"/>
                <a:gd name="T1" fmla="*/ 30 h 63"/>
                <a:gd name="T2" fmla="*/ 60 w 60"/>
                <a:gd name="T3" fmla="*/ 63 h 63"/>
                <a:gd name="T4" fmla="*/ 43 w 60"/>
                <a:gd name="T5" fmla="*/ 63 h 63"/>
                <a:gd name="T6" fmla="*/ 29 w 60"/>
                <a:gd name="T7" fmla="*/ 41 h 63"/>
                <a:gd name="T8" fmla="*/ 16 w 60"/>
                <a:gd name="T9" fmla="*/ 63 h 63"/>
                <a:gd name="T10" fmla="*/ 0 w 60"/>
                <a:gd name="T11" fmla="*/ 63 h 63"/>
                <a:gd name="T12" fmla="*/ 22 w 60"/>
                <a:gd name="T13" fmla="*/ 30 h 63"/>
                <a:gd name="T14" fmla="*/ 2 w 60"/>
                <a:gd name="T15" fmla="*/ 0 h 63"/>
                <a:gd name="T16" fmla="*/ 17 w 60"/>
                <a:gd name="T17" fmla="*/ 0 h 63"/>
                <a:gd name="T18" fmla="*/ 30 w 60"/>
                <a:gd name="T19" fmla="*/ 21 h 63"/>
                <a:gd name="T20" fmla="*/ 43 w 60"/>
                <a:gd name="T21" fmla="*/ 0 h 63"/>
                <a:gd name="T22" fmla="*/ 58 w 60"/>
                <a:gd name="T23" fmla="*/ 0 h 63"/>
                <a:gd name="T24" fmla="*/ 38 w 60"/>
                <a:gd name="T25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3">
                  <a:moveTo>
                    <a:pt x="38" y="30"/>
                  </a:moveTo>
                  <a:lnTo>
                    <a:pt x="60" y="63"/>
                  </a:lnTo>
                  <a:lnTo>
                    <a:pt x="43" y="63"/>
                  </a:lnTo>
                  <a:lnTo>
                    <a:pt x="29" y="41"/>
                  </a:lnTo>
                  <a:lnTo>
                    <a:pt x="16" y="63"/>
                  </a:lnTo>
                  <a:lnTo>
                    <a:pt x="0" y="63"/>
                  </a:lnTo>
                  <a:lnTo>
                    <a:pt x="22" y="30"/>
                  </a:lnTo>
                  <a:lnTo>
                    <a:pt x="2" y="0"/>
                  </a:lnTo>
                  <a:lnTo>
                    <a:pt x="17" y="0"/>
                  </a:lnTo>
                  <a:lnTo>
                    <a:pt x="30" y="21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9" name="Freeform 25">
              <a:extLst>
                <a:ext uri="{FF2B5EF4-FFF2-40B4-BE49-F238E27FC236}">
                  <a16:creationId xmlns:a16="http://schemas.microsoft.com/office/drawing/2014/main" id="{3BC672B2-0013-47C2-8DC5-0D264398E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6101" y="777875"/>
              <a:ext cx="98425" cy="98425"/>
            </a:xfrm>
            <a:custGeom>
              <a:avLst/>
              <a:gdLst>
                <a:gd name="T0" fmla="*/ 62 w 62"/>
                <a:gd name="T1" fmla="*/ 62 h 62"/>
                <a:gd name="T2" fmla="*/ 48 w 62"/>
                <a:gd name="T3" fmla="*/ 62 h 62"/>
                <a:gd name="T4" fmla="*/ 43 w 62"/>
                <a:gd name="T5" fmla="*/ 49 h 62"/>
                <a:gd name="T6" fmla="*/ 19 w 62"/>
                <a:gd name="T7" fmla="*/ 49 h 62"/>
                <a:gd name="T8" fmla="*/ 15 w 62"/>
                <a:gd name="T9" fmla="*/ 62 h 62"/>
                <a:gd name="T10" fmla="*/ 0 w 62"/>
                <a:gd name="T11" fmla="*/ 62 h 62"/>
                <a:gd name="T12" fmla="*/ 24 w 62"/>
                <a:gd name="T13" fmla="*/ 0 h 62"/>
                <a:gd name="T14" fmla="*/ 38 w 62"/>
                <a:gd name="T15" fmla="*/ 0 h 62"/>
                <a:gd name="T16" fmla="*/ 62 w 62"/>
                <a:gd name="T17" fmla="*/ 62 h 62"/>
                <a:gd name="T18" fmla="*/ 31 w 62"/>
                <a:gd name="T19" fmla="*/ 15 h 62"/>
                <a:gd name="T20" fmla="*/ 23 w 62"/>
                <a:gd name="T21" fmla="*/ 39 h 62"/>
                <a:gd name="T22" fmla="*/ 40 w 62"/>
                <a:gd name="T23" fmla="*/ 39 h 62"/>
                <a:gd name="T24" fmla="*/ 31 w 62"/>
                <a:gd name="T25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48" y="62"/>
                  </a:lnTo>
                  <a:lnTo>
                    <a:pt x="43" y="49"/>
                  </a:lnTo>
                  <a:lnTo>
                    <a:pt x="19" y="49"/>
                  </a:lnTo>
                  <a:lnTo>
                    <a:pt x="15" y="62"/>
                  </a:lnTo>
                  <a:lnTo>
                    <a:pt x="0" y="62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62"/>
                  </a:lnTo>
                  <a:close/>
                  <a:moveTo>
                    <a:pt x="31" y="15"/>
                  </a:moveTo>
                  <a:lnTo>
                    <a:pt x="23" y="39"/>
                  </a:lnTo>
                  <a:lnTo>
                    <a:pt x="40" y="39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48F609A7-7709-4B4B-8981-BE3902690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777875"/>
              <a:ext cx="92075" cy="98425"/>
            </a:xfrm>
            <a:custGeom>
              <a:avLst/>
              <a:gdLst>
                <a:gd name="T0" fmla="*/ 31 w 58"/>
                <a:gd name="T1" fmla="*/ 24 h 62"/>
                <a:gd name="T2" fmla="*/ 58 w 58"/>
                <a:gd name="T3" fmla="*/ 62 h 62"/>
                <a:gd name="T4" fmla="*/ 41 w 58"/>
                <a:gd name="T5" fmla="*/ 62 h 62"/>
                <a:gd name="T6" fmla="*/ 22 w 58"/>
                <a:gd name="T7" fmla="*/ 34 h 62"/>
                <a:gd name="T8" fmla="*/ 14 w 58"/>
                <a:gd name="T9" fmla="*/ 42 h 62"/>
                <a:gd name="T10" fmla="*/ 14 w 58"/>
                <a:gd name="T11" fmla="*/ 62 h 62"/>
                <a:gd name="T12" fmla="*/ 0 w 58"/>
                <a:gd name="T13" fmla="*/ 62 h 62"/>
                <a:gd name="T14" fmla="*/ 0 w 58"/>
                <a:gd name="T15" fmla="*/ 0 h 62"/>
                <a:gd name="T16" fmla="*/ 14 w 58"/>
                <a:gd name="T17" fmla="*/ 0 h 62"/>
                <a:gd name="T18" fmla="*/ 14 w 58"/>
                <a:gd name="T19" fmla="*/ 26 h 62"/>
                <a:gd name="T20" fmla="*/ 38 w 58"/>
                <a:gd name="T21" fmla="*/ 0 h 62"/>
                <a:gd name="T22" fmla="*/ 56 w 58"/>
                <a:gd name="T23" fmla="*/ 0 h 62"/>
                <a:gd name="T24" fmla="*/ 31 w 58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1" y="24"/>
                  </a:moveTo>
                  <a:lnTo>
                    <a:pt x="58" y="62"/>
                  </a:lnTo>
                  <a:lnTo>
                    <a:pt x="41" y="62"/>
                  </a:lnTo>
                  <a:lnTo>
                    <a:pt x="22" y="34"/>
                  </a:lnTo>
                  <a:lnTo>
                    <a:pt x="14" y="42"/>
                  </a:lnTo>
                  <a:lnTo>
                    <a:pt x="14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6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DF7F391F-780B-4F8E-B331-34F6E4047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7713" y="777875"/>
              <a:ext cx="80963" cy="98425"/>
            </a:xfrm>
            <a:custGeom>
              <a:avLst/>
              <a:gdLst>
                <a:gd name="T0" fmla="*/ 51 w 51"/>
                <a:gd name="T1" fmla="*/ 12 h 62"/>
                <a:gd name="T2" fmla="*/ 32 w 51"/>
                <a:gd name="T3" fmla="*/ 12 h 62"/>
                <a:gd name="T4" fmla="*/ 32 w 51"/>
                <a:gd name="T5" fmla="*/ 62 h 62"/>
                <a:gd name="T6" fmla="*/ 19 w 51"/>
                <a:gd name="T7" fmla="*/ 62 h 62"/>
                <a:gd name="T8" fmla="*/ 19 w 51"/>
                <a:gd name="T9" fmla="*/ 12 h 62"/>
                <a:gd name="T10" fmla="*/ 0 w 51"/>
                <a:gd name="T11" fmla="*/ 12 h 62"/>
                <a:gd name="T12" fmla="*/ 0 w 51"/>
                <a:gd name="T13" fmla="*/ 0 h 62"/>
                <a:gd name="T14" fmla="*/ 51 w 51"/>
                <a:gd name="T15" fmla="*/ 0 h 62"/>
                <a:gd name="T16" fmla="*/ 51 w 51"/>
                <a:gd name="T17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2">
                  <a:moveTo>
                    <a:pt x="51" y="12"/>
                  </a:moveTo>
                  <a:lnTo>
                    <a:pt x="32" y="12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2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91038082-B221-4524-AD4B-953CC95FD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788" y="777875"/>
              <a:ext cx="85725" cy="98425"/>
            </a:xfrm>
            <a:custGeom>
              <a:avLst/>
              <a:gdLst>
                <a:gd name="T0" fmla="*/ 54 w 54"/>
                <a:gd name="T1" fmla="*/ 62 h 62"/>
                <a:gd name="T2" fmla="*/ 40 w 54"/>
                <a:gd name="T3" fmla="*/ 62 h 62"/>
                <a:gd name="T4" fmla="*/ 40 w 54"/>
                <a:gd name="T5" fmla="*/ 19 h 62"/>
                <a:gd name="T6" fmla="*/ 40 w 54"/>
                <a:gd name="T7" fmla="*/ 19 h 62"/>
                <a:gd name="T8" fmla="*/ 16 w 54"/>
                <a:gd name="T9" fmla="*/ 62 h 62"/>
                <a:gd name="T10" fmla="*/ 0 w 54"/>
                <a:gd name="T11" fmla="*/ 62 h 62"/>
                <a:gd name="T12" fmla="*/ 0 w 54"/>
                <a:gd name="T13" fmla="*/ 0 h 62"/>
                <a:gd name="T14" fmla="*/ 14 w 54"/>
                <a:gd name="T15" fmla="*/ 0 h 62"/>
                <a:gd name="T16" fmla="*/ 14 w 54"/>
                <a:gd name="T17" fmla="*/ 43 h 62"/>
                <a:gd name="T18" fmla="*/ 14 w 54"/>
                <a:gd name="T19" fmla="*/ 43 h 62"/>
                <a:gd name="T20" fmla="*/ 38 w 54"/>
                <a:gd name="T21" fmla="*/ 0 h 62"/>
                <a:gd name="T22" fmla="*/ 54 w 54"/>
                <a:gd name="T23" fmla="*/ 0 h 62"/>
                <a:gd name="T24" fmla="*/ 54 w 54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2">
                  <a:moveTo>
                    <a:pt x="54" y="62"/>
                  </a:moveTo>
                  <a:lnTo>
                    <a:pt x="40" y="6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6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62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3" name="Freeform 29">
              <a:extLst>
                <a:ext uri="{FF2B5EF4-FFF2-40B4-BE49-F238E27FC236}">
                  <a16:creationId xmlns:a16="http://schemas.microsoft.com/office/drawing/2014/main" id="{15B2193C-F6C6-429E-8A6F-59F38F883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04563" y="777875"/>
              <a:ext cx="82550" cy="98425"/>
            </a:xfrm>
            <a:custGeom>
              <a:avLst/>
              <a:gdLst>
                <a:gd name="T0" fmla="*/ 68 w 120"/>
                <a:gd name="T1" fmla="*/ 0 h 142"/>
                <a:gd name="T2" fmla="*/ 113 w 120"/>
                <a:gd name="T3" fmla="*/ 36 h 142"/>
                <a:gd name="T4" fmla="*/ 94 w 120"/>
                <a:gd name="T5" fmla="*/ 65 h 142"/>
                <a:gd name="T6" fmla="*/ 120 w 120"/>
                <a:gd name="T7" fmla="*/ 100 h 142"/>
                <a:gd name="T8" fmla="*/ 72 w 120"/>
                <a:gd name="T9" fmla="*/ 142 h 142"/>
                <a:gd name="T10" fmla="*/ 0 w 120"/>
                <a:gd name="T11" fmla="*/ 142 h 142"/>
                <a:gd name="T12" fmla="*/ 0 w 120"/>
                <a:gd name="T13" fmla="*/ 0 h 142"/>
                <a:gd name="T14" fmla="*/ 68 w 120"/>
                <a:gd name="T15" fmla="*/ 0 h 142"/>
                <a:gd name="T16" fmla="*/ 31 w 120"/>
                <a:gd name="T17" fmla="*/ 58 h 142"/>
                <a:gd name="T18" fmla="*/ 59 w 120"/>
                <a:gd name="T19" fmla="*/ 58 h 142"/>
                <a:gd name="T20" fmla="*/ 83 w 120"/>
                <a:gd name="T21" fmla="*/ 41 h 142"/>
                <a:gd name="T22" fmla="*/ 59 w 120"/>
                <a:gd name="T23" fmla="*/ 24 h 142"/>
                <a:gd name="T24" fmla="*/ 31 w 120"/>
                <a:gd name="T25" fmla="*/ 24 h 142"/>
                <a:gd name="T26" fmla="*/ 31 w 120"/>
                <a:gd name="T27" fmla="*/ 58 h 142"/>
                <a:gd name="T28" fmla="*/ 31 w 120"/>
                <a:gd name="T29" fmla="*/ 118 h 142"/>
                <a:gd name="T30" fmla="*/ 62 w 120"/>
                <a:gd name="T31" fmla="*/ 118 h 142"/>
                <a:gd name="T32" fmla="*/ 89 w 120"/>
                <a:gd name="T33" fmla="*/ 98 h 142"/>
                <a:gd name="T34" fmla="*/ 61 w 120"/>
                <a:gd name="T35" fmla="*/ 79 h 142"/>
                <a:gd name="T36" fmla="*/ 31 w 120"/>
                <a:gd name="T37" fmla="*/ 79 h 142"/>
                <a:gd name="T38" fmla="*/ 31 w 120"/>
                <a:gd name="T39" fmla="*/ 1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142">
                  <a:moveTo>
                    <a:pt x="68" y="0"/>
                  </a:moveTo>
                  <a:cubicBezTo>
                    <a:pt x="93" y="0"/>
                    <a:pt x="113" y="11"/>
                    <a:pt x="113" y="36"/>
                  </a:cubicBezTo>
                  <a:cubicBezTo>
                    <a:pt x="113" y="50"/>
                    <a:pt x="105" y="60"/>
                    <a:pt x="94" y="65"/>
                  </a:cubicBezTo>
                  <a:cubicBezTo>
                    <a:pt x="109" y="69"/>
                    <a:pt x="120" y="80"/>
                    <a:pt x="120" y="100"/>
                  </a:cubicBezTo>
                  <a:cubicBezTo>
                    <a:pt x="120" y="128"/>
                    <a:pt x="98" y="142"/>
                    <a:pt x="72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8" y="0"/>
                  </a:lnTo>
                  <a:close/>
                  <a:moveTo>
                    <a:pt x="31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71" y="58"/>
                    <a:pt x="83" y="55"/>
                    <a:pt x="83" y="41"/>
                  </a:cubicBezTo>
                  <a:cubicBezTo>
                    <a:pt x="83" y="27"/>
                    <a:pt x="71" y="24"/>
                    <a:pt x="59" y="24"/>
                  </a:cubicBezTo>
                  <a:cubicBezTo>
                    <a:pt x="31" y="24"/>
                    <a:pt x="31" y="24"/>
                    <a:pt x="31" y="24"/>
                  </a:cubicBezTo>
                  <a:lnTo>
                    <a:pt x="31" y="58"/>
                  </a:lnTo>
                  <a:close/>
                  <a:moveTo>
                    <a:pt x="31" y="118"/>
                  </a:moveTo>
                  <a:cubicBezTo>
                    <a:pt x="62" y="118"/>
                    <a:pt x="62" y="118"/>
                    <a:pt x="62" y="118"/>
                  </a:cubicBezTo>
                  <a:cubicBezTo>
                    <a:pt x="76" y="118"/>
                    <a:pt x="89" y="115"/>
                    <a:pt x="89" y="98"/>
                  </a:cubicBezTo>
                  <a:cubicBezTo>
                    <a:pt x="89" y="81"/>
                    <a:pt x="75" y="79"/>
                    <a:pt x="61" y="79"/>
                  </a:cubicBezTo>
                  <a:cubicBezTo>
                    <a:pt x="31" y="79"/>
                    <a:pt x="31" y="79"/>
                    <a:pt x="31" y="79"/>
                  </a:cubicBezTo>
                  <a:lnTo>
                    <a:pt x="31" y="118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9B62A544-C65F-442A-B2D5-C63A0B3FC5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8226" y="774700"/>
              <a:ext cx="98425" cy="104775"/>
            </a:xfrm>
            <a:custGeom>
              <a:avLst/>
              <a:gdLst>
                <a:gd name="T0" fmla="*/ 141 w 141"/>
                <a:gd name="T1" fmla="*/ 74 h 149"/>
                <a:gd name="T2" fmla="*/ 71 w 141"/>
                <a:gd name="T3" fmla="*/ 149 h 149"/>
                <a:gd name="T4" fmla="*/ 0 w 141"/>
                <a:gd name="T5" fmla="*/ 74 h 149"/>
                <a:gd name="T6" fmla="*/ 71 w 141"/>
                <a:gd name="T7" fmla="*/ 0 h 149"/>
                <a:gd name="T8" fmla="*/ 141 w 141"/>
                <a:gd name="T9" fmla="*/ 74 h 149"/>
                <a:gd name="T10" fmla="*/ 32 w 141"/>
                <a:gd name="T11" fmla="*/ 74 h 149"/>
                <a:gd name="T12" fmla="*/ 71 w 141"/>
                <a:gd name="T13" fmla="*/ 123 h 149"/>
                <a:gd name="T14" fmla="*/ 109 w 141"/>
                <a:gd name="T15" fmla="*/ 74 h 149"/>
                <a:gd name="T16" fmla="*/ 71 w 141"/>
                <a:gd name="T17" fmla="*/ 25 h 149"/>
                <a:gd name="T18" fmla="*/ 32 w 141"/>
                <a:gd name="T19" fmla="*/ 7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9">
                  <a:moveTo>
                    <a:pt x="141" y="74"/>
                  </a:moveTo>
                  <a:cubicBezTo>
                    <a:pt x="141" y="119"/>
                    <a:pt x="113" y="149"/>
                    <a:pt x="71" y="149"/>
                  </a:cubicBezTo>
                  <a:cubicBezTo>
                    <a:pt x="28" y="149"/>
                    <a:pt x="0" y="119"/>
                    <a:pt x="0" y="74"/>
                  </a:cubicBezTo>
                  <a:cubicBezTo>
                    <a:pt x="0" y="29"/>
                    <a:pt x="28" y="0"/>
                    <a:pt x="71" y="0"/>
                  </a:cubicBezTo>
                  <a:cubicBezTo>
                    <a:pt x="113" y="0"/>
                    <a:pt x="141" y="30"/>
                    <a:pt x="141" y="74"/>
                  </a:cubicBezTo>
                  <a:close/>
                  <a:moveTo>
                    <a:pt x="32" y="74"/>
                  </a:moveTo>
                  <a:cubicBezTo>
                    <a:pt x="32" y="104"/>
                    <a:pt x="47" y="123"/>
                    <a:pt x="71" y="123"/>
                  </a:cubicBezTo>
                  <a:cubicBezTo>
                    <a:pt x="95" y="123"/>
                    <a:pt x="109" y="104"/>
                    <a:pt x="109" y="74"/>
                  </a:cubicBezTo>
                  <a:cubicBezTo>
                    <a:pt x="109" y="44"/>
                    <a:pt x="94" y="25"/>
                    <a:pt x="71" y="25"/>
                  </a:cubicBezTo>
                  <a:cubicBezTo>
                    <a:pt x="47" y="25"/>
                    <a:pt x="32" y="44"/>
                    <a:pt x="32" y="74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5" name="Freeform 31">
              <a:extLst>
                <a:ext uri="{FF2B5EF4-FFF2-40B4-BE49-F238E27FC236}">
                  <a16:creationId xmlns:a16="http://schemas.microsoft.com/office/drawing/2014/main" id="{9955AD8C-3FB6-4A67-88CA-CBEF461F4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2526" y="777875"/>
              <a:ext cx="82550" cy="98425"/>
            </a:xfrm>
            <a:custGeom>
              <a:avLst/>
              <a:gdLst>
                <a:gd name="T0" fmla="*/ 67 w 119"/>
                <a:gd name="T1" fmla="*/ 0 h 142"/>
                <a:gd name="T2" fmla="*/ 113 w 119"/>
                <a:gd name="T3" fmla="*/ 36 h 142"/>
                <a:gd name="T4" fmla="*/ 93 w 119"/>
                <a:gd name="T5" fmla="*/ 65 h 142"/>
                <a:gd name="T6" fmla="*/ 119 w 119"/>
                <a:gd name="T7" fmla="*/ 100 h 142"/>
                <a:gd name="T8" fmla="*/ 71 w 119"/>
                <a:gd name="T9" fmla="*/ 142 h 142"/>
                <a:gd name="T10" fmla="*/ 0 w 119"/>
                <a:gd name="T11" fmla="*/ 142 h 142"/>
                <a:gd name="T12" fmla="*/ 0 w 119"/>
                <a:gd name="T13" fmla="*/ 0 h 142"/>
                <a:gd name="T14" fmla="*/ 67 w 119"/>
                <a:gd name="T15" fmla="*/ 0 h 142"/>
                <a:gd name="T16" fmla="*/ 30 w 119"/>
                <a:gd name="T17" fmla="*/ 58 h 142"/>
                <a:gd name="T18" fmla="*/ 59 w 119"/>
                <a:gd name="T19" fmla="*/ 58 h 142"/>
                <a:gd name="T20" fmla="*/ 82 w 119"/>
                <a:gd name="T21" fmla="*/ 41 h 142"/>
                <a:gd name="T22" fmla="*/ 59 w 119"/>
                <a:gd name="T23" fmla="*/ 24 h 142"/>
                <a:gd name="T24" fmla="*/ 30 w 119"/>
                <a:gd name="T25" fmla="*/ 24 h 142"/>
                <a:gd name="T26" fmla="*/ 30 w 119"/>
                <a:gd name="T27" fmla="*/ 58 h 142"/>
                <a:gd name="T28" fmla="*/ 30 w 119"/>
                <a:gd name="T29" fmla="*/ 118 h 142"/>
                <a:gd name="T30" fmla="*/ 62 w 119"/>
                <a:gd name="T31" fmla="*/ 118 h 142"/>
                <a:gd name="T32" fmla="*/ 88 w 119"/>
                <a:gd name="T33" fmla="*/ 98 h 142"/>
                <a:gd name="T34" fmla="*/ 60 w 119"/>
                <a:gd name="T35" fmla="*/ 79 h 142"/>
                <a:gd name="T36" fmla="*/ 30 w 119"/>
                <a:gd name="T37" fmla="*/ 79 h 142"/>
                <a:gd name="T38" fmla="*/ 30 w 119"/>
                <a:gd name="T39" fmla="*/ 1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142">
                  <a:moveTo>
                    <a:pt x="67" y="0"/>
                  </a:moveTo>
                  <a:cubicBezTo>
                    <a:pt x="92" y="0"/>
                    <a:pt x="113" y="11"/>
                    <a:pt x="113" y="36"/>
                  </a:cubicBezTo>
                  <a:cubicBezTo>
                    <a:pt x="113" y="50"/>
                    <a:pt x="105" y="60"/>
                    <a:pt x="93" y="65"/>
                  </a:cubicBezTo>
                  <a:cubicBezTo>
                    <a:pt x="108" y="69"/>
                    <a:pt x="119" y="80"/>
                    <a:pt x="119" y="100"/>
                  </a:cubicBezTo>
                  <a:cubicBezTo>
                    <a:pt x="119" y="128"/>
                    <a:pt x="98" y="142"/>
                    <a:pt x="71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7" y="0"/>
                  </a:lnTo>
                  <a:close/>
                  <a:moveTo>
                    <a:pt x="30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70" y="58"/>
                    <a:pt x="82" y="55"/>
                    <a:pt x="82" y="41"/>
                  </a:cubicBezTo>
                  <a:cubicBezTo>
                    <a:pt x="82" y="27"/>
                    <a:pt x="71" y="24"/>
                    <a:pt x="59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58"/>
                  </a:lnTo>
                  <a:close/>
                  <a:moveTo>
                    <a:pt x="30" y="118"/>
                  </a:moveTo>
                  <a:cubicBezTo>
                    <a:pt x="62" y="118"/>
                    <a:pt x="62" y="118"/>
                    <a:pt x="62" y="118"/>
                  </a:cubicBezTo>
                  <a:cubicBezTo>
                    <a:pt x="75" y="118"/>
                    <a:pt x="88" y="115"/>
                    <a:pt x="88" y="98"/>
                  </a:cubicBezTo>
                  <a:cubicBezTo>
                    <a:pt x="88" y="81"/>
                    <a:pt x="74" y="79"/>
                    <a:pt x="60" y="79"/>
                  </a:cubicBezTo>
                  <a:cubicBezTo>
                    <a:pt x="30" y="79"/>
                    <a:pt x="30" y="79"/>
                    <a:pt x="30" y="79"/>
                  </a:cubicBezTo>
                  <a:lnTo>
                    <a:pt x="30" y="118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6" name="Freeform 32">
              <a:extLst>
                <a:ext uri="{FF2B5EF4-FFF2-40B4-BE49-F238E27FC236}">
                  <a16:creationId xmlns:a16="http://schemas.microsoft.com/office/drawing/2014/main" id="{49EDC919-6A3C-4087-9E44-D35D0BDEF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0576" y="938213"/>
              <a:ext cx="80963" cy="100012"/>
            </a:xfrm>
            <a:custGeom>
              <a:avLst/>
              <a:gdLst>
                <a:gd name="T0" fmla="*/ 51 w 51"/>
                <a:gd name="T1" fmla="*/ 11 h 63"/>
                <a:gd name="T2" fmla="*/ 32 w 51"/>
                <a:gd name="T3" fmla="*/ 11 h 63"/>
                <a:gd name="T4" fmla="*/ 32 w 51"/>
                <a:gd name="T5" fmla="*/ 63 h 63"/>
                <a:gd name="T6" fmla="*/ 18 w 51"/>
                <a:gd name="T7" fmla="*/ 63 h 63"/>
                <a:gd name="T8" fmla="*/ 18 w 51"/>
                <a:gd name="T9" fmla="*/ 11 h 63"/>
                <a:gd name="T10" fmla="*/ 0 w 51"/>
                <a:gd name="T11" fmla="*/ 11 h 63"/>
                <a:gd name="T12" fmla="*/ 0 w 51"/>
                <a:gd name="T13" fmla="*/ 0 h 63"/>
                <a:gd name="T14" fmla="*/ 51 w 51"/>
                <a:gd name="T15" fmla="*/ 0 h 63"/>
                <a:gd name="T16" fmla="*/ 51 w 51"/>
                <a:gd name="T17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3">
                  <a:moveTo>
                    <a:pt x="51" y="11"/>
                  </a:moveTo>
                  <a:lnTo>
                    <a:pt x="32" y="11"/>
                  </a:lnTo>
                  <a:lnTo>
                    <a:pt x="32" y="63"/>
                  </a:lnTo>
                  <a:lnTo>
                    <a:pt x="18" y="63"/>
                  </a:lnTo>
                  <a:lnTo>
                    <a:pt x="1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7" name="Freeform 33">
              <a:extLst>
                <a:ext uri="{FF2B5EF4-FFF2-40B4-BE49-F238E27FC236}">
                  <a16:creationId xmlns:a16="http://schemas.microsoft.com/office/drawing/2014/main" id="{AD8438F0-AFE3-4117-AA96-28A0CCDDB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44238" y="938213"/>
              <a:ext cx="79375" cy="100012"/>
            </a:xfrm>
            <a:custGeom>
              <a:avLst/>
              <a:gdLst>
                <a:gd name="T0" fmla="*/ 61 w 114"/>
                <a:gd name="T1" fmla="*/ 0 h 143"/>
                <a:gd name="T2" fmla="*/ 114 w 114"/>
                <a:gd name="T3" fmla="*/ 46 h 143"/>
                <a:gd name="T4" fmla="*/ 63 w 114"/>
                <a:gd name="T5" fmla="*/ 92 h 143"/>
                <a:gd name="T6" fmla="*/ 31 w 114"/>
                <a:gd name="T7" fmla="*/ 92 h 143"/>
                <a:gd name="T8" fmla="*/ 31 w 114"/>
                <a:gd name="T9" fmla="*/ 143 h 143"/>
                <a:gd name="T10" fmla="*/ 0 w 114"/>
                <a:gd name="T11" fmla="*/ 143 h 143"/>
                <a:gd name="T12" fmla="*/ 0 w 114"/>
                <a:gd name="T13" fmla="*/ 0 h 143"/>
                <a:gd name="T14" fmla="*/ 61 w 114"/>
                <a:gd name="T15" fmla="*/ 0 h 143"/>
                <a:gd name="T16" fmla="*/ 31 w 114"/>
                <a:gd name="T17" fmla="*/ 67 h 143"/>
                <a:gd name="T18" fmla="*/ 59 w 114"/>
                <a:gd name="T19" fmla="*/ 67 h 143"/>
                <a:gd name="T20" fmla="*/ 83 w 114"/>
                <a:gd name="T21" fmla="*/ 47 h 143"/>
                <a:gd name="T22" fmla="*/ 59 w 114"/>
                <a:gd name="T23" fmla="*/ 26 h 143"/>
                <a:gd name="T24" fmla="*/ 31 w 114"/>
                <a:gd name="T25" fmla="*/ 26 h 143"/>
                <a:gd name="T26" fmla="*/ 31 w 114"/>
                <a:gd name="T27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43">
                  <a:moveTo>
                    <a:pt x="61" y="0"/>
                  </a:moveTo>
                  <a:cubicBezTo>
                    <a:pt x="92" y="0"/>
                    <a:pt x="114" y="15"/>
                    <a:pt x="114" y="46"/>
                  </a:cubicBezTo>
                  <a:cubicBezTo>
                    <a:pt x="114" y="77"/>
                    <a:pt x="92" y="92"/>
                    <a:pt x="63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1" y="0"/>
                  </a:lnTo>
                  <a:close/>
                  <a:moveTo>
                    <a:pt x="31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73" y="67"/>
                    <a:pt x="83" y="63"/>
                    <a:pt x="83" y="47"/>
                  </a:cubicBezTo>
                  <a:cubicBezTo>
                    <a:pt x="83" y="32"/>
                    <a:pt x="73" y="26"/>
                    <a:pt x="59" y="26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1" y="67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8" name="Freeform 34">
              <a:extLst>
                <a:ext uri="{FF2B5EF4-FFF2-40B4-BE49-F238E27FC236}">
                  <a16:creationId xmlns:a16="http://schemas.microsoft.com/office/drawing/2014/main" id="{C1BF0997-67E0-4F3A-BC3B-B51B0914C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5676" y="938213"/>
              <a:ext cx="98425" cy="100012"/>
            </a:xfrm>
            <a:custGeom>
              <a:avLst/>
              <a:gdLst>
                <a:gd name="T0" fmla="*/ 62 w 62"/>
                <a:gd name="T1" fmla="*/ 63 h 63"/>
                <a:gd name="T2" fmla="*/ 48 w 62"/>
                <a:gd name="T3" fmla="*/ 63 h 63"/>
                <a:gd name="T4" fmla="*/ 43 w 62"/>
                <a:gd name="T5" fmla="*/ 49 h 63"/>
                <a:gd name="T6" fmla="*/ 19 w 62"/>
                <a:gd name="T7" fmla="*/ 49 h 63"/>
                <a:gd name="T8" fmla="*/ 14 w 62"/>
                <a:gd name="T9" fmla="*/ 63 h 63"/>
                <a:gd name="T10" fmla="*/ 0 w 62"/>
                <a:gd name="T11" fmla="*/ 63 h 63"/>
                <a:gd name="T12" fmla="*/ 24 w 62"/>
                <a:gd name="T13" fmla="*/ 0 h 63"/>
                <a:gd name="T14" fmla="*/ 38 w 62"/>
                <a:gd name="T15" fmla="*/ 0 h 63"/>
                <a:gd name="T16" fmla="*/ 62 w 62"/>
                <a:gd name="T17" fmla="*/ 63 h 63"/>
                <a:gd name="T18" fmla="*/ 31 w 62"/>
                <a:gd name="T19" fmla="*/ 15 h 63"/>
                <a:gd name="T20" fmla="*/ 23 w 62"/>
                <a:gd name="T21" fmla="*/ 38 h 63"/>
                <a:gd name="T22" fmla="*/ 39 w 62"/>
                <a:gd name="T23" fmla="*/ 38 h 63"/>
                <a:gd name="T24" fmla="*/ 31 w 62"/>
                <a:gd name="T25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3">
                  <a:moveTo>
                    <a:pt x="62" y="63"/>
                  </a:moveTo>
                  <a:lnTo>
                    <a:pt x="48" y="63"/>
                  </a:lnTo>
                  <a:lnTo>
                    <a:pt x="43" y="49"/>
                  </a:lnTo>
                  <a:lnTo>
                    <a:pt x="19" y="49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63"/>
                  </a:lnTo>
                  <a:close/>
                  <a:moveTo>
                    <a:pt x="31" y="15"/>
                  </a:moveTo>
                  <a:lnTo>
                    <a:pt x="23" y="38"/>
                  </a:lnTo>
                  <a:lnTo>
                    <a:pt x="39" y="38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9" name="Freeform 35">
              <a:extLst>
                <a:ext uri="{FF2B5EF4-FFF2-40B4-BE49-F238E27FC236}">
                  <a16:creationId xmlns:a16="http://schemas.microsoft.com/office/drawing/2014/main" id="{1EECE04B-FD67-47B5-8B74-4E0358438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8863" y="935038"/>
              <a:ext cx="93663" cy="106362"/>
            </a:xfrm>
            <a:custGeom>
              <a:avLst/>
              <a:gdLst>
                <a:gd name="T0" fmla="*/ 69 w 133"/>
                <a:gd name="T1" fmla="*/ 150 h 150"/>
                <a:gd name="T2" fmla="*/ 0 w 133"/>
                <a:gd name="T3" fmla="*/ 75 h 150"/>
                <a:gd name="T4" fmla="*/ 71 w 133"/>
                <a:gd name="T5" fmla="*/ 0 h 150"/>
                <a:gd name="T6" fmla="*/ 132 w 133"/>
                <a:gd name="T7" fmla="*/ 51 h 150"/>
                <a:gd name="T8" fmla="*/ 102 w 133"/>
                <a:gd name="T9" fmla="*/ 51 h 150"/>
                <a:gd name="T10" fmla="*/ 70 w 133"/>
                <a:gd name="T11" fmla="*/ 26 h 150"/>
                <a:gd name="T12" fmla="*/ 32 w 133"/>
                <a:gd name="T13" fmla="*/ 75 h 150"/>
                <a:gd name="T14" fmla="*/ 70 w 133"/>
                <a:gd name="T15" fmla="*/ 123 h 150"/>
                <a:gd name="T16" fmla="*/ 102 w 133"/>
                <a:gd name="T17" fmla="*/ 91 h 150"/>
                <a:gd name="T18" fmla="*/ 133 w 133"/>
                <a:gd name="T19" fmla="*/ 91 h 150"/>
                <a:gd name="T20" fmla="*/ 69 w 133"/>
                <a:gd name="T2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50">
                  <a:moveTo>
                    <a:pt x="69" y="150"/>
                  </a:moveTo>
                  <a:cubicBezTo>
                    <a:pt x="28" y="150"/>
                    <a:pt x="0" y="120"/>
                    <a:pt x="0" y="75"/>
                  </a:cubicBezTo>
                  <a:cubicBezTo>
                    <a:pt x="0" y="33"/>
                    <a:pt x="27" y="0"/>
                    <a:pt x="71" y="0"/>
                  </a:cubicBezTo>
                  <a:cubicBezTo>
                    <a:pt x="105" y="0"/>
                    <a:pt x="130" y="22"/>
                    <a:pt x="132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98" y="36"/>
                    <a:pt x="87" y="26"/>
                    <a:pt x="70" y="26"/>
                  </a:cubicBezTo>
                  <a:cubicBezTo>
                    <a:pt x="43" y="26"/>
                    <a:pt x="32" y="51"/>
                    <a:pt x="32" y="75"/>
                  </a:cubicBezTo>
                  <a:cubicBezTo>
                    <a:pt x="32" y="104"/>
                    <a:pt x="47" y="123"/>
                    <a:pt x="70" y="123"/>
                  </a:cubicBezTo>
                  <a:cubicBezTo>
                    <a:pt x="88" y="123"/>
                    <a:pt x="100" y="112"/>
                    <a:pt x="102" y="91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0" y="126"/>
                    <a:pt x="108" y="150"/>
                    <a:pt x="69" y="150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0" name="Freeform 36">
              <a:extLst>
                <a:ext uri="{FF2B5EF4-FFF2-40B4-BE49-F238E27FC236}">
                  <a16:creationId xmlns:a16="http://schemas.microsoft.com/office/drawing/2014/main" id="{D636A1DF-77F7-4080-A751-DC511FFDF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7288" y="938213"/>
              <a:ext cx="80963" cy="100012"/>
            </a:xfrm>
            <a:custGeom>
              <a:avLst/>
              <a:gdLst>
                <a:gd name="T0" fmla="*/ 51 w 51"/>
                <a:gd name="T1" fmla="*/ 11 h 63"/>
                <a:gd name="T2" fmla="*/ 32 w 51"/>
                <a:gd name="T3" fmla="*/ 11 h 63"/>
                <a:gd name="T4" fmla="*/ 32 w 51"/>
                <a:gd name="T5" fmla="*/ 63 h 63"/>
                <a:gd name="T6" fmla="*/ 18 w 51"/>
                <a:gd name="T7" fmla="*/ 63 h 63"/>
                <a:gd name="T8" fmla="*/ 18 w 51"/>
                <a:gd name="T9" fmla="*/ 11 h 63"/>
                <a:gd name="T10" fmla="*/ 0 w 51"/>
                <a:gd name="T11" fmla="*/ 11 h 63"/>
                <a:gd name="T12" fmla="*/ 0 w 51"/>
                <a:gd name="T13" fmla="*/ 0 h 63"/>
                <a:gd name="T14" fmla="*/ 51 w 51"/>
                <a:gd name="T15" fmla="*/ 0 h 63"/>
                <a:gd name="T16" fmla="*/ 51 w 51"/>
                <a:gd name="T17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3">
                  <a:moveTo>
                    <a:pt x="51" y="11"/>
                  </a:moveTo>
                  <a:lnTo>
                    <a:pt x="32" y="11"/>
                  </a:lnTo>
                  <a:lnTo>
                    <a:pt x="32" y="63"/>
                  </a:lnTo>
                  <a:lnTo>
                    <a:pt x="18" y="63"/>
                  </a:lnTo>
                  <a:lnTo>
                    <a:pt x="1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C96282CC-2C12-47A2-8822-C212890555B7}"/>
              </a:ext>
            </a:extLst>
          </p:cNvPr>
          <p:cNvGrpSpPr/>
          <p:nvPr/>
        </p:nvGrpSpPr>
        <p:grpSpPr>
          <a:xfrm rot="16200000">
            <a:off x="6015037" y="681037"/>
            <a:ext cx="161925" cy="12192000"/>
            <a:chOff x="-1130300" y="0"/>
            <a:chExt cx="114300" cy="6858000"/>
          </a:xfrm>
        </p:grpSpPr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89BB8B63-4C4F-452C-B941-ACA262741976}"/>
                </a:ext>
              </a:extLst>
            </p:cNvPr>
            <p:cNvSpPr/>
            <p:nvPr/>
          </p:nvSpPr>
          <p:spPr>
            <a:xfrm>
              <a:off x="-1130300" y="0"/>
              <a:ext cx="114300" cy="3441700"/>
            </a:xfrm>
            <a:prstGeom prst="rect">
              <a:avLst/>
            </a:prstGeom>
            <a:solidFill>
              <a:srgbClr val="AD0F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37B41387-3B68-4CF2-9297-227074773A3B}"/>
                </a:ext>
              </a:extLst>
            </p:cNvPr>
            <p:cNvSpPr/>
            <p:nvPr/>
          </p:nvSpPr>
          <p:spPr>
            <a:xfrm>
              <a:off x="-1130300" y="3416300"/>
              <a:ext cx="114300" cy="34417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AB58566-9F43-4D2E-B599-2332F7535BAB}"/>
              </a:ext>
            </a:extLst>
          </p:cNvPr>
          <p:cNvSpPr/>
          <p:nvPr/>
        </p:nvSpPr>
        <p:spPr>
          <a:xfrm>
            <a:off x="127790" y="6287926"/>
            <a:ext cx="531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Нежилое помещение №38, к.н. №50:05:0070706:1122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CE8880-1853-4287-B38B-A9CE99CDC3B5}"/>
              </a:ext>
            </a:extLst>
          </p:cNvPr>
          <p:cNvSpPr txBox="1"/>
          <p:nvPr/>
        </p:nvSpPr>
        <p:spPr>
          <a:xfrm>
            <a:off x="90310" y="47157"/>
            <a:ext cx="9882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446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defTabSz="1031875">
              <a:defRPr/>
            </a:pPr>
            <a:r>
              <a:rPr lang="ru-RU" sz="2000" b="1" dirty="0">
                <a:cs typeface="Verdana" panose="020B0604030504040204" pitchFamily="34" charset="0"/>
              </a:rPr>
              <a:t>Сведения об имуществе, находящемся в конкурсной массе (2/2)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B7A3263-8AF6-4D88-BCB4-832F2BC2C8F5}"/>
              </a:ext>
            </a:extLst>
          </p:cNvPr>
          <p:cNvSpPr/>
          <p:nvPr/>
        </p:nvSpPr>
        <p:spPr>
          <a:xfrm>
            <a:off x="6254042" y="6282583"/>
            <a:ext cx="531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Нежилое помещение №40, к.н. №50:05:0070706:1121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137BC1-5200-4132-83CB-228F79C98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2" t="7703" r="5545" b="21494"/>
          <a:stretch/>
        </p:blipFill>
        <p:spPr>
          <a:xfrm>
            <a:off x="219317" y="834362"/>
            <a:ext cx="5225334" cy="24037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5BFBDA-BD88-418A-8B19-56359505FB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79"/>
          <a:stretch/>
        </p:blipFill>
        <p:spPr>
          <a:xfrm>
            <a:off x="219317" y="3429000"/>
            <a:ext cx="5225335" cy="27906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F66CF-B27C-4859-B183-09BCADDD66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0" r="10622"/>
          <a:stretch/>
        </p:blipFill>
        <p:spPr>
          <a:xfrm>
            <a:off x="5679583" y="834363"/>
            <a:ext cx="3138755" cy="2403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F4E757-2585-4F4F-9A67-D22D0FF93A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34" r="5534"/>
          <a:stretch/>
        </p:blipFill>
        <p:spPr>
          <a:xfrm>
            <a:off x="5679583" y="3429000"/>
            <a:ext cx="6302867" cy="27906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F74984-12D7-4764-9AB3-F2DF6EF950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013"/>
          <a:stretch/>
        </p:blipFill>
        <p:spPr>
          <a:xfrm>
            <a:off x="8912473" y="834363"/>
            <a:ext cx="3052993" cy="24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514</Words>
  <Application>Microsoft Office PowerPoint</Application>
  <PresentationFormat>Широкоэкранный</PresentationFormat>
  <Paragraphs>28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Петрашев Алексей Евгеньевич (Траст)</dc:creator>
  <cp:lastModifiedBy>Гойхман Белла Григорьевна</cp:lastModifiedBy>
  <cp:revision>138</cp:revision>
  <dcterms:created xsi:type="dcterms:W3CDTF">2023-07-13T14:45:03Z</dcterms:created>
  <dcterms:modified xsi:type="dcterms:W3CDTF">2023-08-07T10:58:19Z</dcterms:modified>
</cp:coreProperties>
</file>